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316" r:id="rId2"/>
    <p:sldId id="257" r:id="rId3"/>
    <p:sldId id="261" r:id="rId4"/>
    <p:sldId id="258" r:id="rId5"/>
    <p:sldId id="259" r:id="rId6"/>
    <p:sldId id="322" r:id="rId7"/>
    <p:sldId id="324" r:id="rId8"/>
    <p:sldId id="325" r:id="rId9"/>
    <p:sldId id="305" r:id="rId10"/>
    <p:sldId id="313" r:id="rId11"/>
    <p:sldId id="273" r:id="rId12"/>
    <p:sldId id="320" r:id="rId13"/>
    <p:sldId id="321" r:id="rId14"/>
    <p:sldId id="327" r:id="rId15"/>
    <p:sldId id="329" r:id="rId16"/>
    <p:sldId id="311" r:id="rId17"/>
    <p:sldId id="319" r:id="rId18"/>
    <p:sldId id="278" r:id="rId19"/>
    <p:sldId id="326" r:id="rId20"/>
    <p:sldId id="318" r:id="rId21"/>
    <p:sldId id="271" r:id="rId22"/>
  </p:sldIdLst>
  <p:sldSz cx="9144000" cy="5143500" type="screen16x9"/>
  <p:notesSz cx="6858000" cy="9144000"/>
  <p:embeddedFontLst>
    <p:embeddedFont>
      <p:font typeface="Archivo Black" panose="020B0604020202020204" charset="0"/>
      <p:regular r:id="rId24"/>
    </p:embeddedFont>
    <p:embeddedFont>
      <p:font typeface="Calibri" panose="020F0502020204030204" pitchFamily="3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Karla" pitchFamily="2"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Viga"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2A8BB9-71FB-48CB-B710-41A341AAC61E}">
  <a:tblStyle styleId="{A12A8BB9-71FB-48CB-B710-41A341AAC6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18"/>
    <p:restoredTop sz="90850" autoAdjust="0"/>
  </p:normalViewPr>
  <p:slideViewPr>
    <p:cSldViewPr snapToGrid="0">
      <p:cViewPr varScale="1">
        <p:scale>
          <a:sx n="99" d="100"/>
          <a:sy n="99" d="100"/>
        </p:scale>
        <p:origin x="1339" y="91"/>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24789460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c03f8b48d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c03f8b48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854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fee29fd8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fee29fd8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29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fee29fd8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fee29fd8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647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f3f552fc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f3f552fc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364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dfee29fd8a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dfee29fd8a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912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dfee29fd8a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dfee29fd8a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9515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fee29fd8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fee29fd8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7641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dfee29fd8a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dfee29fd8a_0_1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749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c03f8b48dd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c03f8b48dd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6300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df3f552fc4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df3f552fc4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21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df3f552fc4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df3f552fc4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614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c03f8b48d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c03f8b48d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01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fee29fd8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fee29fd8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64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dfee29fd8a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dfee29fd8a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4960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f3f552fc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f3f552fc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35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f3f552fc4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f3f552fc4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42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df3f552fc4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df3f552fc4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662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pic>
        <p:nvPicPr>
          <p:cNvPr id="25" name="Google Shape;25;p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6" name="Google Shape;26;p3"/>
          <p:cNvSpPr txBox="1">
            <a:spLocks noGrp="1"/>
          </p:cNvSpPr>
          <p:nvPr>
            <p:ph type="title"/>
          </p:nvPr>
        </p:nvSpPr>
        <p:spPr>
          <a:xfrm>
            <a:off x="143925" y="2105655"/>
            <a:ext cx="3984000" cy="11466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600"/>
              <a:buNone/>
              <a:defRPr sz="43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7" name="Google Shape;27;p3"/>
          <p:cNvSpPr txBox="1">
            <a:spLocks noGrp="1"/>
          </p:cNvSpPr>
          <p:nvPr>
            <p:ph type="subTitle" idx="1"/>
          </p:nvPr>
        </p:nvSpPr>
        <p:spPr>
          <a:xfrm>
            <a:off x="1201175" y="3252225"/>
            <a:ext cx="29268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sz="1600" b="0"/>
            </a:lvl1pPr>
            <a:lvl2pPr lvl="1" algn="ctr" rtl="0">
              <a:lnSpc>
                <a:spcPct val="100000"/>
              </a:lnSpc>
              <a:spcBef>
                <a:spcPts val="0"/>
              </a:spcBef>
              <a:spcAft>
                <a:spcPts val="0"/>
              </a:spcAft>
              <a:buClr>
                <a:srgbClr val="541C1D"/>
              </a:buClr>
              <a:buSzPts val="1400"/>
              <a:buNone/>
              <a:defRPr>
                <a:solidFill>
                  <a:srgbClr val="541C1D"/>
                </a:solidFill>
              </a:defRPr>
            </a:lvl2pPr>
            <a:lvl3pPr lvl="2" algn="ctr" rtl="0">
              <a:lnSpc>
                <a:spcPct val="100000"/>
              </a:lnSpc>
              <a:spcBef>
                <a:spcPts val="0"/>
              </a:spcBef>
              <a:spcAft>
                <a:spcPts val="0"/>
              </a:spcAft>
              <a:buClr>
                <a:srgbClr val="541C1D"/>
              </a:buClr>
              <a:buSzPts val="1400"/>
              <a:buNone/>
              <a:defRPr>
                <a:solidFill>
                  <a:srgbClr val="541C1D"/>
                </a:solidFill>
              </a:defRPr>
            </a:lvl3pPr>
            <a:lvl4pPr lvl="3" algn="ctr" rtl="0">
              <a:lnSpc>
                <a:spcPct val="100000"/>
              </a:lnSpc>
              <a:spcBef>
                <a:spcPts val="0"/>
              </a:spcBef>
              <a:spcAft>
                <a:spcPts val="0"/>
              </a:spcAft>
              <a:buClr>
                <a:srgbClr val="541C1D"/>
              </a:buClr>
              <a:buSzPts val="1400"/>
              <a:buNone/>
              <a:defRPr>
                <a:solidFill>
                  <a:srgbClr val="541C1D"/>
                </a:solidFill>
              </a:defRPr>
            </a:lvl4pPr>
            <a:lvl5pPr lvl="4" algn="ctr" rtl="0">
              <a:lnSpc>
                <a:spcPct val="100000"/>
              </a:lnSpc>
              <a:spcBef>
                <a:spcPts val="0"/>
              </a:spcBef>
              <a:spcAft>
                <a:spcPts val="0"/>
              </a:spcAft>
              <a:buClr>
                <a:srgbClr val="541C1D"/>
              </a:buClr>
              <a:buSzPts val="1400"/>
              <a:buNone/>
              <a:defRPr>
                <a:solidFill>
                  <a:srgbClr val="541C1D"/>
                </a:solidFill>
              </a:defRPr>
            </a:lvl5pPr>
            <a:lvl6pPr lvl="5" algn="ctr" rtl="0">
              <a:lnSpc>
                <a:spcPct val="100000"/>
              </a:lnSpc>
              <a:spcBef>
                <a:spcPts val="0"/>
              </a:spcBef>
              <a:spcAft>
                <a:spcPts val="0"/>
              </a:spcAft>
              <a:buClr>
                <a:srgbClr val="541C1D"/>
              </a:buClr>
              <a:buSzPts val="1400"/>
              <a:buNone/>
              <a:defRPr>
                <a:solidFill>
                  <a:srgbClr val="541C1D"/>
                </a:solidFill>
              </a:defRPr>
            </a:lvl6pPr>
            <a:lvl7pPr lvl="6" algn="ctr" rtl="0">
              <a:lnSpc>
                <a:spcPct val="100000"/>
              </a:lnSpc>
              <a:spcBef>
                <a:spcPts val="0"/>
              </a:spcBef>
              <a:spcAft>
                <a:spcPts val="0"/>
              </a:spcAft>
              <a:buClr>
                <a:srgbClr val="541C1D"/>
              </a:buClr>
              <a:buSzPts val="1400"/>
              <a:buNone/>
              <a:defRPr>
                <a:solidFill>
                  <a:srgbClr val="541C1D"/>
                </a:solidFill>
              </a:defRPr>
            </a:lvl7pPr>
            <a:lvl8pPr lvl="7" algn="ctr" rtl="0">
              <a:lnSpc>
                <a:spcPct val="100000"/>
              </a:lnSpc>
              <a:spcBef>
                <a:spcPts val="0"/>
              </a:spcBef>
              <a:spcAft>
                <a:spcPts val="0"/>
              </a:spcAft>
              <a:buClr>
                <a:srgbClr val="541C1D"/>
              </a:buClr>
              <a:buSzPts val="1400"/>
              <a:buNone/>
              <a:defRPr>
                <a:solidFill>
                  <a:srgbClr val="541C1D"/>
                </a:solidFill>
              </a:defRPr>
            </a:lvl8pPr>
            <a:lvl9pPr lvl="8" algn="ctr" rtl="0">
              <a:lnSpc>
                <a:spcPct val="100000"/>
              </a:lnSpc>
              <a:spcBef>
                <a:spcPts val="0"/>
              </a:spcBef>
              <a:spcAft>
                <a:spcPts val="0"/>
              </a:spcAft>
              <a:buClr>
                <a:srgbClr val="541C1D"/>
              </a:buClr>
              <a:buSzPts val="1400"/>
              <a:buNone/>
              <a:defRPr>
                <a:solidFill>
                  <a:srgbClr val="541C1D"/>
                </a:solidFill>
              </a:defRPr>
            </a:lvl9pPr>
          </a:lstStyle>
          <a:p>
            <a:endParaRPr/>
          </a:p>
        </p:txBody>
      </p:sp>
      <p:sp>
        <p:nvSpPr>
          <p:cNvPr id="28" name="Google Shape;28;p3"/>
          <p:cNvSpPr txBox="1">
            <a:spLocks noGrp="1"/>
          </p:cNvSpPr>
          <p:nvPr>
            <p:ph type="title" idx="2" hasCustomPrompt="1"/>
          </p:nvPr>
        </p:nvSpPr>
        <p:spPr>
          <a:xfrm>
            <a:off x="2903625" y="1110299"/>
            <a:ext cx="1224300" cy="8418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5500"/>
              <a:buNone/>
              <a:defRPr sz="5500">
                <a:solidFill>
                  <a:schemeClr val="lt2"/>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grpSp>
        <p:nvGrpSpPr>
          <p:cNvPr id="29" name="Google Shape;29;p3"/>
          <p:cNvGrpSpPr/>
          <p:nvPr/>
        </p:nvGrpSpPr>
        <p:grpSpPr>
          <a:xfrm>
            <a:off x="5461950" y="522238"/>
            <a:ext cx="2250830" cy="3661147"/>
            <a:chOff x="5401837" y="470183"/>
            <a:chExt cx="2068777" cy="3107670"/>
          </a:xfrm>
        </p:grpSpPr>
        <p:sp>
          <p:nvSpPr>
            <p:cNvPr id="30" name="Google Shape;30;p3"/>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p:nvPr/>
        </p:nvSpPr>
        <p:spPr>
          <a:xfrm rot="7777740">
            <a:off x="-1119207" y="-115267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7777740">
            <a:off x="-1625257" y="-1530426"/>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7777740">
            <a:off x="-2073657" y="-1831501"/>
            <a:ext cx="3041225" cy="2822503"/>
          </a:xfrm>
          <a:custGeom>
            <a:avLst/>
            <a:gdLst/>
            <a:ahLst/>
            <a:cxnLst/>
            <a:rect l="l" t="t" r="r" b="b"/>
            <a:pathLst>
              <a:path w="5827" h="5408" extrusionOk="0">
                <a:moveTo>
                  <a:pt x="1699" y="0"/>
                </a:moveTo>
                <a:cubicBezTo>
                  <a:pt x="1610" y="0"/>
                  <a:pt x="1521" y="14"/>
                  <a:pt x="1435" y="45"/>
                </a:cubicBezTo>
                <a:cubicBezTo>
                  <a:pt x="952" y="235"/>
                  <a:pt x="732" y="923"/>
                  <a:pt x="1025" y="1348"/>
                </a:cubicBezTo>
                <a:cubicBezTo>
                  <a:pt x="983" y="1341"/>
                  <a:pt x="941" y="1337"/>
                  <a:pt x="899" y="1337"/>
                </a:cubicBezTo>
                <a:cubicBezTo>
                  <a:pt x="502" y="1337"/>
                  <a:pt x="125" y="1639"/>
                  <a:pt x="59" y="2036"/>
                </a:cubicBezTo>
                <a:cubicBezTo>
                  <a:pt x="0" y="2475"/>
                  <a:pt x="337" y="2943"/>
                  <a:pt x="776" y="2987"/>
                </a:cubicBezTo>
                <a:lnTo>
                  <a:pt x="923" y="3002"/>
                </a:lnTo>
                <a:cubicBezTo>
                  <a:pt x="1042" y="2987"/>
                  <a:pt x="1162" y="2980"/>
                  <a:pt x="1282" y="2980"/>
                </a:cubicBezTo>
                <a:cubicBezTo>
                  <a:pt x="2336" y="2980"/>
                  <a:pt x="3373" y="3544"/>
                  <a:pt x="3938" y="4451"/>
                </a:cubicBezTo>
                <a:cubicBezTo>
                  <a:pt x="4070" y="4671"/>
                  <a:pt x="4173" y="4905"/>
                  <a:pt x="4363" y="5110"/>
                </a:cubicBezTo>
                <a:cubicBezTo>
                  <a:pt x="4507" y="5278"/>
                  <a:pt x="4711" y="5407"/>
                  <a:pt x="4917" y="5407"/>
                </a:cubicBezTo>
                <a:cubicBezTo>
                  <a:pt x="4962" y="5407"/>
                  <a:pt x="5007" y="5401"/>
                  <a:pt x="5051" y="5388"/>
                </a:cubicBezTo>
                <a:cubicBezTo>
                  <a:pt x="5313" y="5330"/>
                  <a:pt x="5488" y="4997"/>
                  <a:pt x="5332" y="4792"/>
                </a:cubicBezTo>
                <a:lnTo>
                  <a:pt x="5332" y="4792"/>
                </a:lnTo>
                <a:cubicBezTo>
                  <a:pt x="5370" y="4839"/>
                  <a:pt x="5430" y="4861"/>
                  <a:pt x="5494" y="4861"/>
                </a:cubicBezTo>
                <a:cubicBezTo>
                  <a:pt x="5583" y="4861"/>
                  <a:pt x="5680" y="4819"/>
                  <a:pt x="5739" y="4744"/>
                </a:cubicBezTo>
                <a:cubicBezTo>
                  <a:pt x="5827" y="4627"/>
                  <a:pt x="5798" y="4437"/>
                  <a:pt x="5754" y="4290"/>
                </a:cubicBezTo>
                <a:cubicBezTo>
                  <a:pt x="5695" y="4144"/>
                  <a:pt x="5593" y="4012"/>
                  <a:pt x="5505" y="3895"/>
                </a:cubicBezTo>
                <a:cubicBezTo>
                  <a:pt x="5241" y="3412"/>
                  <a:pt x="5212" y="2797"/>
                  <a:pt x="5475" y="2314"/>
                </a:cubicBezTo>
                <a:cubicBezTo>
                  <a:pt x="5593" y="2124"/>
                  <a:pt x="5710" y="1948"/>
                  <a:pt x="5695" y="1743"/>
                </a:cubicBezTo>
                <a:cubicBezTo>
                  <a:pt x="5680" y="1509"/>
                  <a:pt x="5475" y="1348"/>
                  <a:pt x="5256" y="1289"/>
                </a:cubicBezTo>
                <a:cubicBezTo>
                  <a:pt x="5177" y="1268"/>
                  <a:pt x="5096" y="1260"/>
                  <a:pt x="5015" y="1260"/>
                </a:cubicBezTo>
                <a:cubicBezTo>
                  <a:pt x="4870" y="1260"/>
                  <a:pt x="4723" y="1285"/>
                  <a:pt x="4582" y="1304"/>
                </a:cubicBezTo>
                <a:cubicBezTo>
                  <a:pt x="4802" y="1055"/>
                  <a:pt x="4729" y="601"/>
                  <a:pt x="4465" y="352"/>
                </a:cubicBezTo>
                <a:cubicBezTo>
                  <a:pt x="4280" y="196"/>
                  <a:pt x="4049" y="118"/>
                  <a:pt x="3811" y="118"/>
                </a:cubicBezTo>
                <a:cubicBezTo>
                  <a:pt x="3693" y="118"/>
                  <a:pt x="3572" y="137"/>
                  <a:pt x="3455" y="176"/>
                </a:cubicBezTo>
                <a:cubicBezTo>
                  <a:pt x="3119" y="279"/>
                  <a:pt x="2840" y="499"/>
                  <a:pt x="2577" y="762"/>
                </a:cubicBezTo>
                <a:cubicBezTo>
                  <a:pt x="2541" y="326"/>
                  <a:pt x="2123" y="0"/>
                  <a:pt x="1699" y="0"/>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7322">
            <a:off x="-385643" y="3687160"/>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7322">
            <a:off x="-499563" y="3830691"/>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7322">
            <a:off x="-626147" y="3990177"/>
            <a:ext cx="1989299" cy="2038278"/>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253"/>
        <p:cNvGrpSpPr/>
        <p:nvPr/>
      </p:nvGrpSpPr>
      <p:grpSpPr>
        <a:xfrm>
          <a:off x="0" y="0"/>
          <a:ext cx="0" cy="0"/>
          <a:chOff x="0" y="0"/>
          <a:chExt cx="0" cy="0"/>
        </a:xfrm>
      </p:grpSpPr>
      <p:pic>
        <p:nvPicPr>
          <p:cNvPr id="254" name="Google Shape;254;p20"/>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55" name="Google Shape;255;p20"/>
          <p:cNvSpPr/>
          <p:nvPr/>
        </p:nvSpPr>
        <p:spPr>
          <a:xfrm>
            <a:off x="0" y="336325"/>
            <a:ext cx="9175275" cy="4837475"/>
          </a:xfrm>
          <a:custGeom>
            <a:avLst/>
            <a:gdLst/>
            <a:ahLst/>
            <a:cxnLst/>
            <a:rect l="l" t="t" r="r" b="b"/>
            <a:pathLst>
              <a:path w="367011" h="193499" extrusionOk="0">
                <a:moveTo>
                  <a:pt x="252657" y="1791"/>
                </a:moveTo>
                <a:lnTo>
                  <a:pt x="0" y="191975"/>
                </a:lnTo>
                <a:lnTo>
                  <a:pt x="75799" y="192240"/>
                </a:lnTo>
                <a:lnTo>
                  <a:pt x="367011" y="193499"/>
                </a:lnTo>
                <a:lnTo>
                  <a:pt x="367011" y="84670"/>
                </a:lnTo>
                <a:lnTo>
                  <a:pt x="262125" y="0"/>
                </a:lnTo>
                <a:close/>
              </a:path>
            </a:pathLst>
          </a:custGeom>
          <a:gradFill>
            <a:gsLst>
              <a:gs pos="0">
                <a:schemeClr val="dk2"/>
              </a:gs>
              <a:gs pos="100000">
                <a:schemeClr val="lt1"/>
              </a:gs>
            </a:gsLst>
            <a:lin ang="5400012" scaled="0"/>
          </a:gradFill>
          <a:ln>
            <a:noFill/>
          </a:ln>
        </p:spPr>
      </p:sp>
      <p:sp>
        <p:nvSpPr>
          <p:cNvPr id="256" name="Google Shape;256;p20"/>
          <p:cNvSpPr txBox="1">
            <a:spLocks noGrp="1"/>
          </p:cNvSpPr>
          <p:nvPr>
            <p:ph type="ctrTitle"/>
          </p:nvPr>
        </p:nvSpPr>
        <p:spPr>
          <a:xfrm flipH="1">
            <a:off x="727525" y="1350400"/>
            <a:ext cx="3682200" cy="1568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30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257" name="Google Shape;257;p20"/>
          <p:cNvSpPr txBox="1">
            <a:spLocks noGrp="1"/>
          </p:cNvSpPr>
          <p:nvPr>
            <p:ph type="subTitle" idx="1"/>
          </p:nvPr>
        </p:nvSpPr>
        <p:spPr>
          <a:xfrm flipH="1">
            <a:off x="1485025" y="2996600"/>
            <a:ext cx="2924700" cy="796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000"/>
              <a:buNone/>
              <a:defRPr sz="1600" b="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grpSp>
        <p:nvGrpSpPr>
          <p:cNvPr id="258" name="Google Shape;258;p20"/>
          <p:cNvGrpSpPr/>
          <p:nvPr/>
        </p:nvGrpSpPr>
        <p:grpSpPr>
          <a:xfrm>
            <a:off x="6256027" y="-63500"/>
            <a:ext cx="412615" cy="501202"/>
            <a:chOff x="6620227" y="-63500"/>
            <a:chExt cx="412615" cy="501202"/>
          </a:xfrm>
        </p:grpSpPr>
        <p:sp>
          <p:nvSpPr>
            <p:cNvPr id="259" name="Google Shape;259;p20"/>
            <p:cNvSpPr/>
            <p:nvPr/>
          </p:nvSpPr>
          <p:spPr>
            <a:xfrm flipH="1">
              <a:off x="662022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flipH="1">
              <a:off x="685240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0"/>
          <p:cNvSpPr/>
          <p:nvPr/>
        </p:nvSpPr>
        <p:spPr>
          <a:xfrm>
            <a:off x="-67150" y="-281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262" name="Google Shape;262;p20"/>
          <p:cNvSpPr/>
          <p:nvPr/>
        </p:nvSpPr>
        <p:spPr>
          <a:xfrm>
            <a:off x="-232250" y="-2059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263" name="Google Shape;263;p20"/>
          <p:cNvSpPr/>
          <p:nvPr/>
        </p:nvSpPr>
        <p:spPr>
          <a:xfrm>
            <a:off x="-416400" y="-39005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264" name="Google Shape;264;p20"/>
          <p:cNvSpPr/>
          <p:nvPr/>
        </p:nvSpPr>
        <p:spPr>
          <a:xfrm rot="10800000">
            <a:off x="6898425" y="32026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265" name="Google Shape;265;p20"/>
          <p:cNvSpPr/>
          <p:nvPr/>
        </p:nvSpPr>
        <p:spPr>
          <a:xfrm rot="10800000">
            <a:off x="7063525" y="338040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266" name="Google Shape;266;p20"/>
          <p:cNvSpPr/>
          <p:nvPr/>
        </p:nvSpPr>
        <p:spPr>
          <a:xfrm rot="10800000">
            <a:off x="7247675" y="3564550"/>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59"/>
        <p:cNvGrpSpPr/>
        <p:nvPr/>
      </p:nvGrpSpPr>
      <p:grpSpPr>
        <a:xfrm>
          <a:off x="0" y="0"/>
          <a:ext cx="0" cy="0"/>
          <a:chOff x="0" y="0"/>
          <a:chExt cx="0" cy="0"/>
        </a:xfrm>
      </p:grpSpPr>
      <p:pic>
        <p:nvPicPr>
          <p:cNvPr id="360" name="Google Shape;360;p26"/>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61" name="Google Shape;361;p26"/>
          <p:cNvSpPr/>
          <p:nvPr/>
        </p:nvSpPr>
        <p:spPr>
          <a:xfrm rot="-1577317">
            <a:off x="-770925" y="3464303"/>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rot="-1577317">
            <a:off x="-902261" y="362977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rot="-1577317">
            <a:off x="-1048197" y="381364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rot="9222683">
            <a:off x="7437778" y="-79770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6"/>
          <p:cNvSpPr/>
          <p:nvPr/>
        </p:nvSpPr>
        <p:spPr>
          <a:xfrm rot="9222683">
            <a:off x="7569115" y="-96317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6"/>
          <p:cNvSpPr/>
          <p:nvPr/>
        </p:nvSpPr>
        <p:spPr>
          <a:xfrm rot="9222683">
            <a:off x="7715050" y="-114704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rot="-1978372">
            <a:off x="-449335" y="-29241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rot="-1978372">
            <a:off x="-563785" y="-459869"/>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rot="-1978372">
            <a:off x="-703635" y="-599744"/>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rot="8821628">
            <a:off x="7973415" y="428418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rot="8821628">
            <a:off x="8087865" y="44516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rot="8821628">
            <a:off x="8227715" y="45915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373"/>
        <p:cNvGrpSpPr/>
        <p:nvPr/>
      </p:nvGrpSpPr>
      <p:grpSpPr>
        <a:xfrm>
          <a:off x="0" y="0"/>
          <a:ext cx="0" cy="0"/>
          <a:chOff x="0" y="0"/>
          <a:chExt cx="0" cy="0"/>
        </a:xfrm>
      </p:grpSpPr>
      <p:pic>
        <p:nvPicPr>
          <p:cNvPr id="374" name="Google Shape;374;p2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375" name="Google Shape;375;p27"/>
          <p:cNvSpPr/>
          <p:nvPr/>
        </p:nvSpPr>
        <p:spPr>
          <a:xfrm>
            <a:off x="-421100" y="-16642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376" name="Google Shape;376;p27"/>
          <p:cNvSpPr/>
          <p:nvPr/>
        </p:nvSpPr>
        <p:spPr>
          <a:xfrm>
            <a:off x="-611850" y="-323487"/>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377" name="Google Shape;377;p27"/>
          <p:cNvSpPr/>
          <p:nvPr/>
        </p:nvSpPr>
        <p:spPr>
          <a:xfrm>
            <a:off x="-799075"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378" name="Google Shape;378;p27"/>
          <p:cNvSpPr/>
          <p:nvPr/>
        </p:nvSpPr>
        <p:spPr>
          <a:xfrm flipH="1">
            <a:off x="7517000" y="-1982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28575" cap="flat" cmpd="sng">
            <a:solidFill>
              <a:schemeClr val="accent3"/>
            </a:solidFill>
            <a:prstDash val="solid"/>
            <a:round/>
            <a:headEnd type="none" w="med" len="med"/>
            <a:tailEnd type="none" w="med" len="med"/>
          </a:ln>
        </p:spPr>
      </p:sp>
      <p:sp>
        <p:nvSpPr>
          <p:cNvPr id="379" name="Google Shape;379;p27"/>
          <p:cNvSpPr/>
          <p:nvPr/>
        </p:nvSpPr>
        <p:spPr>
          <a:xfrm flipH="1">
            <a:off x="7745875" y="-350775"/>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19050" cap="flat" cmpd="sng">
            <a:solidFill>
              <a:schemeClr val="accent3"/>
            </a:solidFill>
            <a:prstDash val="solid"/>
            <a:round/>
            <a:headEnd type="none" w="med" len="med"/>
            <a:tailEnd type="none" w="med" len="med"/>
          </a:ln>
        </p:spPr>
      </p:sp>
      <p:sp>
        <p:nvSpPr>
          <p:cNvPr id="380" name="Google Shape;380;p27"/>
          <p:cNvSpPr/>
          <p:nvPr/>
        </p:nvSpPr>
        <p:spPr>
          <a:xfrm flipH="1">
            <a:off x="7926750" y="-427100"/>
            <a:ext cx="1894650" cy="1722975"/>
          </a:xfrm>
          <a:custGeom>
            <a:avLst/>
            <a:gdLst/>
            <a:ahLst/>
            <a:cxnLst/>
            <a:rect l="l" t="t" r="r" b="b"/>
            <a:pathLst>
              <a:path w="75786" h="68919" extrusionOk="0">
                <a:moveTo>
                  <a:pt x="75786" y="0"/>
                </a:moveTo>
                <a:cubicBezTo>
                  <a:pt x="68054" y="0"/>
                  <a:pt x="59592" y="1465"/>
                  <a:pt x="53406" y="6104"/>
                </a:cubicBezTo>
                <a:cubicBezTo>
                  <a:pt x="48923" y="9466"/>
                  <a:pt x="52126" y="17318"/>
                  <a:pt x="50354" y="22634"/>
                </a:cubicBezTo>
                <a:cubicBezTo>
                  <a:pt x="48520" y="28136"/>
                  <a:pt x="40440" y="28951"/>
                  <a:pt x="36621" y="33315"/>
                </a:cubicBezTo>
                <a:cubicBezTo>
                  <a:pt x="31262" y="39439"/>
                  <a:pt x="40518" y="50584"/>
                  <a:pt x="36621" y="57729"/>
                </a:cubicBezTo>
                <a:cubicBezTo>
                  <a:pt x="32880" y="64589"/>
                  <a:pt x="23836" y="68919"/>
                  <a:pt x="16022" y="68919"/>
                </a:cubicBezTo>
                <a:cubicBezTo>
                  <a:pt x="10601" y="68919"/>
                  <a:pt x="5421" y="66122"/>
                  <a:pt x="0" y="66122"/>
                </a:cubicBezTo>
              </a:path>
            </a:pathLst>
          </a:custGeom>
          <a:noFill/>
          <a:ln w="9525" cap="flat" cmpd="sng">
            <a:solidFill>
              <a:schemeClr val="accent3"/>
            </a:solidFill>
            <a:prstDash val="solid"/>
            <a:round/>
            <a:headEnd type="none" w="med" len="med"/>
            <a:tailEnd type="none" w="med" len="med"/>
          </a:ln>
        </p:spPr>
      </p:sp>
      <p:sp>
        <p:nvSpPr>
          <p:cNvPr id="381" name="Google Shape;381;p27"/>
          <p:cNvSpPr/>
          <p:nvPr/>
        </p:nvSpPr>
        <p:spPr>
          <a:xfrm rot="-8821628" flipH="1">
            <a:off x="-330435" y="435300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7"/>
          <p:cNvSpPr/>
          <p:nvPr/>
        </p:nvSpPr>
        <p:spPr>
          <a:xfrm rot="-8821628" flipH="1">
            <a:off x="-444885" y="4520456"/>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7"/>
          <p:cNvSpPr/>
          <p:nvPr/>
        </p:nvSpPr>
        <p:spPr>
          <a:xfrm rot="-8821628" flipH="1">
            <a:off x="-584735" y="4660331"/>
            <a:ext cx="1372933" cy="1059464"/>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pic>
        <p:nvPicPr>
          <p:cNvPr id="39" name="Google Shape;39;p4"/>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40" name="Google Shape;40;p4"/>
          <p:cNvSpPr txBox="1">
            <a:spLocks noGrp="1"/>
          </p:cNvSpPr>
          <p:nvPr>
            <p:ph type="title"/>
          </p:nvPr>
        </p:nvSpPr>
        <p:spPr>
          <a:xfrm>
            <a:off x="720000" y="445025"/>
            <a:ext cx="7752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4"/>
          <p:cNvSpPr txBox="1">
            <a:spLocks noGrp="1"/>
          </p:cNvSpPr>
          <p:nvPr>
            <p:ph type="body" idx="1"/>
          </p:nvPr>
        </p:nvSpPr>
        <p:spPr>
          <a:xfrm>
            <a:off x="754350" y="1093200"/>
            <a:ext cx="7276500" cy="35688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AutoNum type="arabicPeriod"/>
              <a:defRPr sz="1200"/>
            </a:lvl1pPr>
            <a:lvl2pPr marL="914400" lvl="1" indent="-317500">
              <a:lnSpc>
                <a:spcPct val="100000"/>
              </a:lnSpc>
              <a:spcBef>
                <a:spcPts val="0"/>
              </a:spcBef>
              <a:spcAft>
                <a:spcPts val="0"/>
              </a:spcAft>
              <a:buSzPts val="1400"/>
              <a:buChar char="○"/>
              <a:defRPr sz="1200"/>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42" name="Google Shape;42;p4"/>
          <p:cNvSpPr/>
          <p:nvPr/>
        </p:nvSpPr>
        <p:spPr>
          <a:xfrm rot="1516325">
            <a:off x="-1000534"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rot="1516325">
            <a:off x="-1173484"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rot="1516325">
            <a:off x="-1365659" y="2493592"/>
            <a:ext cx="1877526" cy="1923744"/>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16476" y="1338851"/>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8512576" y="1595076"/>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8597501" y="1739451"/>
            <a:ext cx="1347099" cy="3342384"/>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7937055">
            <a:off x="7692307" y="-1270325"/>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7937055">
            <a:off x="7803176" y="-1469882"/>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7937055">
            <a:off x="7946909" y="-1669438"/>
            <a:ext cx="1475178" cy="299961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pic>
        <p:nvPicPr>
          <p:cNvPr id="80" name="Google Shape;80;p7"/>
          <p:cNvPicPr preferRelativeResize="0"/>
          <p:nvPr/>
        </p:nvPicPr>
        <p:blipFill>
          <a:blip r:embed="rId2">
            <a:alphaModFix amt="42000"/>
          </a:blip>
          <a:stretch>
            <a:fillRect/>
          </a:stretch>
        </p:blipFill>
        <p:spPr>
          <a:xfrm>
            <a:off x="0" y="0"/>
            <a:ext cx="9144000" cy="5143492"/>
          </a:xfrm>
          <a:prstGeom prst="rect">
            <a:avLst/>
          </a:prstGeom>
          <a:noFill/>
          <a:ln>
            <a:noFill/>
          </a:ln>
        </p:spPr>
      </p:pic>
      <p:pic>
        <p:nvPicPr>
          <p:cNvPr id="81" name="Google Shape;81;p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82" name="Google Shape;82;p7"/>
          <p:cNvSpPr txBox="1">
            <a:spLocks noGrp="1"/>
          </p:cNvSpPr>
          <p:nvPr>
            <p:ph type="body" idx="1"/>
          </p:nvPr>
        </p:nvSpPr>
        <p:spPr>
          <a:xfrm>
            <a:off x="734100" y="1310925"/>
            <a:ext cx="4051800" cy="295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83" name="Google Shape;83;p7"/>
          <p:cNvSpPr txBox="1">
            <a:spLocks noGrp="1"/>
          </p:cNvSpPr>
          <p:nvPr>
            <p:ph type="title"/>
          </p:nvPr>
        </p:nvSpPr>
        <p:spPr>
          <a:xfrm>
            <a:off x="720000" y="445025"/>
            <a:ext cx="446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7"/>
          <p:cNvSpPr/>
          <p:nvPr/>
        </p:nvSpPr>
        <p:spPr>
          <a:xfrm>
            <a:off x="-211050" y="-900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85" name="Google Shape;85;p7"/>
          <p:cNvSpPr/>
          <p:nvPr/>
        </p:nvSpPr>
        <p:spPr>
          <a:xfrm>
            <a:off x="-376150" y="-26782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86" name="Google Shape;86;p7"/>
          <p:cNvSpPr/>
          <p:nvPr/>
        </p:nvSpPr>
        <p:spPr>
          <a:xfrm>
            <a:off x="-560300" y="-451975"/>
            <a:ext cx="2792575" cy="2171700"/>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grpSp>
        <p:nvGrpSpPr>
          <p:cNvPr id="87" name="Google Shape;87;p7"/>
          <p:cNvGrpSpPr/>
          <p:nvPr/>
        </p:nvGrpSpPr>
        <p:grpSpPr>
          <a:xfrm>
            <a:off x="583425" y="-63500"/>
            <a:ext cx="8576750" cy="5229700"/>
            <a:chOff x="583425" y="-63500"/>
            <a:chExt cx="8576750" cy="5229700"/>
          </a:xfrm>
        </p:grpSpPr>
        <p:sp>
          <p:nvSpPr>
            <p:cNvPr id="88" name="Google Shape;88;p7"/>
            <p:cNvSpPr/>
            <p:nvPr/>
          </p:nvSpPr>
          <p:spPr>
            <a:xfrm>
              <a:off x="583425" y="414700"/>
              <a:ext cx="8576750" cy="4751500"/>
            </a:xfrm>
            <a:custGeom>
              <a:avLst/>
              <a:gdLst/>
              <a:ahLst/>
              <a:cxnLst/>
              <a:rect l="l" t="t" r="r" b="b"/>
              <a:pathLst>
                <a:path w="343070" h="190060" extrusionOk="0">
                  <a:moveTo>
                    <a:pt x="264110" y="0"/>
                  </a:moveTo>
                  <a:lnTo>
                    <a:pt x="146720" y="91571"/>
                  </a:lnTo>
                  <a:lnTo>
                    <a:pt x="0" y="190060"/>
                  </a:lnTo>
                  <a:lnTo>
                    <a:pt x="343070" y="190060"/>
                  </a:lnTo>
                  <a:lnTo>
                    <a:pt x="343044" y="63397"/>
                  </a:lnTo>
                  <a:lnTo>
                    <a:pt x="279845" y="382"/>
                  </a:lnTo>
                  <a:close/>
                </a:path>
              </a:pathLst>
            </a:custGeom>
            <a:gradFill>
              <a:gsLst>
                <a:gs pos="0">
                  <a:schemeClr val="dk2"/>
                </a:gs>
                <a:gs pos="100000">
                  <a:schemeClr val="lt1"/>
                </a:gs>
              </a:gsLst>
              <a:lin ang="5400012" scaled="0"/>
            </a:gradFill>
            <a:ln>
              <a:noFill/>
            </a:ln>
          </p:spPr>
        </p:sp>
        <p:grpSp>
          <p:nvGrpSpPr>
            <p:cNvPr id="89" name="Google Shape;89;p7"/>
            <p:cNvGrpSpPr/>
            <p:nvPr/>
          </p:nvGrpSpPr>
          <p:grpSpPr>
            <a:xfrm>
              <a:off x="7181277" y="-63500"/>
              <a:ext cx="412615" cy="501202"/>
              <a:chOff x="7181277" y="-63500"/>
              <a:chExt cx="412615" cy="501202"/>
            </a:xfrm>
          </p:grpSpPr>
          <p:sp>
            <p:nvSpPr>
              <p:cNvPr id="90" name="Google Shape;90;p7"/>
              <p:cNvSpPr/>
              <p:nvPr/>
            </p:nvSpPr>
            <p:spPr>
              <a:xfrm flipH="1">
                <a:off x="718127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flipH="1">
                <a:off x="74134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2"/>
        <p:cNvGrpSpPr/>
        <p:nvPr/>
      </p:nvGrpSpPr>
      <p:grpSpPr>
        <a:xfrm>
          <a:off x="0" y="0"/>
          <a:ext cx="0" cy="0"/>
          <a:chOff x="0" y="0"/>
          <a:chExt cx="0" cy="0"/>
        </a:xfrm>
      </p:grpSpPr>
      <p:pic>
        <p:nvPicPr>
          <p:cNvPr id="93" name="Google Shape;93;p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94" name="Google Shape;94;p8"/>
          <p:cNvSpPr/>
          <p:nvPr/>
        </p:nvSpPr>
        <p:spPr>
          <a:xfrm>
            <a:off x="-14650" y="336325"/>
            <a:ext cx="9180575" cy="4828300"/>
          </a:xfrm>
          <a:custGeom>
            <a:avLst/>
            <a:gdLst/>
            <a:ahLst/>
            <a:cxnLst/>
            <a:rect l="l" t="t" r="r" b="b"/>
            <a:pathLst>
              <a:path w="367223" h="193132" extrusionOk="0">
                <a:moveTo>
                  <a:pt x="176325" y="1791"/>
                </a:moveTo>
                <a:lnTo>
                  <a:pt x="13" y="134089"/>
                </a:lnTo>
                <a:lnTo>
                  <a:pt x="0" y="192834"/>
                </a:lnTo>
                <a:lnTo>
                  <a:pt x="366951" y="193132"/>
                </a:lnTo>
                <a:lnTo>
                  <a:pt x="367223" y="148419"/>
                </a:lnTo>
                <a:lnTo>
                  <a:pt x="185793" y="0"/>
                </a:lnTo>
                <a:close/>
              </a:path>
            </a:pathLst>
          </a:custGeom>
          <a:gradFill>
            <a:gsLst>
              <a:gs pos="0">
                <a:schemeClr val="dk2"/>
              </a:gs>
              <a:gs pos="100000">
                <a:schemeClr val="lt1"/>
              </a:gs>
            </a:gsLst>
            <a:lin ang="5400012" scaled="0"/>
          </a:gradFill>
          <a:ln>
            <a:noFill/>
          </a:ln>
        </p:spPr>
      </p:sp>
      <p:sp>
        <p:nvSpPr>
          <p:cNvPr id="95" name="Google Shape;95;p8"/>
          <p:cNvSpPr/>
          <p:nvPr/>
        </p:nvSpPr>
        <p:spPr>
          <a:xfrm flipH="1">
            <a:off x="4334427" y="211949"/>
            <a:ext cx="412615" cy="225753"/>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8"/>
          <p:cNvSpPr/>
          <p:nvPr/>
        </p:nvSpPr>
        <p:spPr>
          <a:xfrm flipH="1">
            <a:off x="456660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8"/>
          <p:cNvSpPr txBox="1">
            <a:spLocks noGrp="1"/>
          </p:cNvSpPr>
          <p:nvPr>
            <p:ph type="title"/>
          </p:nvPr>
        </p:nvSpPr>
        <p:spPr>
          <a:xfrm>
            <a:off x="1388100" y="1524250"/>
            <a:ext cx="6367800" cy="1995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48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98" name="Google Shape;98;p8"/>
          <p:cNvSpPr txBox="1"/>
          <p:nvPr/>
        </p:nvSpPr>
        <p:spPr>
          <a:xfrm flipH="1">
            <a:off x="1330050" y="1481838"/>
            <a:ext cx="6367800" cy="2954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endParaRPr sz="7300">
              <a:solidFill>
                <a:srgbClr val="112D75"/>
              </a:solidFill>
              <a:latin typeface="Viga"/>
              <a:ea typeface="Viga"/>
              <a:cs typeface="Viga"/>
              <a:sym typeface="Viga"/>
            </a:endParaRPr>
          </a:p>
        </p:txBody>
      </p:sp>
      <p:grpSp>
        <p:nvGrpSpPr>
          <p:cNvPr id="99" name="Google Shape;99;p8"/>
          <p:cNvGrpSpPr/>
          <p:nvPr/>
        </p:nvGrpSpPr>
        <p:grpSpPr>
          <a:xfrm>
            <a:off x="157975" y="195325"/>
            <a:ext cx="2250830" cy="3661147"/>
            <a:chOff x="526860" y="192691"/>
            <a:chExt cx="2068777" cy="3107670"/>
          </a:xfrm>
        </p:grpSpPr>
        <p:sp>
          <p:nvSpPr>
            <p:cNvPr id="100" name="Google Shape;100;p8"/>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8"/>
          <p:cNvGrpSpPr/>
          <p:nvPr/>
        </p:nvGrpSpPr>
        <p:grpSpPr>
          <a:xfrm>
            <a:off x="6619100" y="278500"/>
            <a:ext cx="2250830" cy="3661147"/>
            <a:chOff x="526860" y="192691"/>
            <a:chExt cx="2068777" cy="3107670"/>
          </a:xfrm>
        </p:grpSpPr>
        <p:sp>
          <p:nvSpPr>
            <p:cNvPr id="103" name="Google Shape;103;p8"/>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5"/>
        <p:cNvGrpSpPr/>
        <p:nvPr/>
      </p:nvGrpSpPr>
      <p:grpSpPr>
        <a:xfrm>
          <a:off x="0" y="0"/>
          <a:ext cx="0" cy="0"/>
          <a:chOff x="0" y="0"/>
          <a:chExt cx="0" cy="0"/>
        </a:xfrm>
      </p:grpSpPr>
      <p:pic>
        <p:nvPicPr>
          <p:cNvPr id="106" name="Google Shape;106;p9"/>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07" name="Google Shape;107;p9"/>
          <p:cNvSpPr/>
          <p:nvPr/>
        </p:nvSpPr>
        <p:spPr>
          <a:xfrm>
            <a:off x="1410921" y="686958"/>
            <a:ext cx="6310240" cy="3982651"/>
          </a:xfrm>
          <a:custGeom>
            <a:avLst/>
            <a:gdLst/>
            <a:ahLst/>
            <a:cxnLst/>
            <a:rect l="l" t="t" r="r" b="b"/>
            <a:pathLst>
              <a:path w="27540" h="17382" extrusionOk="0">
                <a:moveTo>
                  <a:pt x="0" y="0"/>
                </a:moveTo>
                <a:lnTo>
                  <a:pt x="0" y="17382"/>
                </a:lnTo>
                <a:lnTo>
                  <a:pt x="27539" y="17382"/>
                </a:lnTo>
                <a:lnTo>
                  <a:pt x="27539" y="0"/>
                </a:lnTo>
                <a:close/>
              </a:path>
            </a:pathLst>
          </a:custGeom>
          <a:solidFill>
            <a:srgbClr val="FFA35A">
              <a:alpha val="22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1344701" y="633800"/>
            <a:ext cx="6488962" cy="222022"/>
          </a:xfrm>
          <a:custGeom>
            <a:avLst/>
            <a:gdLst/>
            <a:ahLst/>
            <a:cxnLst/>
            <a:rect l="l" t="t" r="r" b="b"/>
            <a:pathLst>
              <a:path w="28320" h="969" extrusionOk="0">
                <a:moveTo>
                  <a:pt x="28320" y="1"/>
                </a:moveTo>
                <a:lnTo>
                  <a:pt x="44" y="232"/>
                </a:lnTo>
                <a:lnTo>
                  <a:pt x="0" y="969"/>
                </a:lnTo>
                <a:lnTo>
                  <a:pt x="28320" y="680"/>
                </a:lnTo>
                <a:lnTo>
                  <a:pt x="283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4324370" y="4654752"/>
            <a:ext cx="182158" cy="169323"/>
          </a:xfrm>
          <a:custGeom>
            <a:avLst/>
            <a:gdLst/>
            <a:ahLst/>
            <a:cxnLst/>
            <a:rect l="l" t="t" r="r" b="b"/>
            <a:pathLst>
              <a:path w="795" h="739" extrusionOk="0">
                <a:moveTo>
                  <a:pt x="425" y="1"/>
                </a:moveTo>
                <a:cubicBezTo>
                  <a:pt x="395" y="1"/>
                  <a:pt x="376" y="7"/>
                  <a:pt x="376" y="7"/>
                </a:cubicBezTo>
                <a:cubicBezTo>
                  <a:pt x="376" y="7"/>
                  <a:pt x="405" y="7"/>
                  <a:pt x="448" y="22"/>
                </a:cubicBezTo>
                <a:cubicBezTo>
                  <a:pt x="506" y="36"/>
                  <a:pt x="578" y="79"/>
                  <a:pt x="636" y="152"/>
                </a:cubicBezTo>
                <a:cubicBezTo>
                  <a:pt x="679" y="224"/>
                  <a:pt x="737" y="325"/>
                  <a:pt x="723" y="441"/>
                </a:cubicBezTo>
                <a:cubicBezTo>
                  <a:pt x="708" y="542"/>
                  <a:pt x="592" y="643"/>
                  <a:pt x="477" y="672"/>
                </a:cubicBezTo>
                <a:cubicBezTo>
                  <a:pt x="446" y="682"/>
                  <a:pt x="415" y="686"/>
                  <a:pt x="385" y="686"/>
                </a:cubicBezTo>
                <a:cubicBezTo>
                  <a:pt x="284" y="686"/>
                  <a:pt x="189" y="637"/>
                  <a:pt x="145" y="571"/>
                </a:cubicBezTo>
                <a:cubicBezTo>
                  <a:pt x="87" y="469"/>
                  <a:pt x="87" y="368"/>
                  <a:pt x="116" y="282"/>
                </a:cubicBezTo>
                <a:cubicBezTo>
                  <a:pt x="130" y="180"/>
                  <a:pt x="173" y="137"/>
                  <a:pt x="217" y="94"/>
                </a:cubicBezTo>
                <a:cubicBezTo>
                  <a:pt x="275" y="65"/>
                  <a:pt x="289" y="36"/>
                  <a:pt x="289" y="36"/>
                </a:cubicBezTo>
                <a:lnTo>
                  <a:pt x="289" y="36"/>
                </a:lnTo>
                <a:cubicBezTo>
                  <a:pt x="289" y="36"/>
                  <a:pt x="260" y="36"/>
                  <a:pt x="173" y="65"/>
                </a:cubicBezTo>
                <a:cubicBezTo>
                  <a:pt x="130" y="79"/>
                  <a:pt x="72" y="152"/>
                  <a:pt x="29" y="238"/>
                </a:cubicBezTo>
                <a:cubicBezTo>
                  <a:pt x="0" y="325"/>
                  <a:pt x="0" y="455"/>
                  <a:pt x="72" y="585"/>
                </a:cubicBezTo>
                <a:cubicBezTo>
                  <a:pt x="130" y="690"/>
                  <a:pt x="263" y="738"/>
                  <a:pt x="388" y="738"/>
                </a:cubicBezTo>
                <a:cubicBezTo>
                  <a:pt x="419" y="738"/>
                  <a:pt x="449" y="735"/>
                  <a:pt x="477" y="730"/>
                </a:cubicBezTo>
                <a:cubicBezTo>
                  <a:pt x="636" y="715"/>
                  <a:pt x="766" y="585"/>
                  <a:pt x="780" y="441"/>
                </a:cubicBezTo>
                <a:cubicBezTo>
                  <a:pt x="795" y="310"/>
                  <a:pt x="737" y="180"/>
                  <a:pt x="665" y="108"/>
                </a:cubicBezTo>
                <a:cubicBezTo>
                  <a:pt x="592" y="36"/>
                  <a:pt x="520" y="7"/>
                  <a:pt x="477" y="7"/>
                </a:cubicBezTo>
                <a:cubicBezTo>
                  <a:pt x="458" y="2"/>
                  <a:pt x="440" y="1"/>
                  <a:pt x="4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txBox="1">
            <a:spLocks noGrp="1"/>
          </p:cNvSpPr>
          <p:nvPr>
            <p:ph type="title"/>
          </p:nvPr>
        </p:nvSpPr>
        <p:spPr>
          <a:xfrm>
            <a:off x="2124450" y="1089825"/>
            <a:ext cx="4895100" cy="1579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200"/>
              <a:buNone/>
              <a:defRPr sz="48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9"/>
          <p:cNvSpPr txBox="1">
            <a:spLocks noGrp="1"/>
          </p:cNvSpPr>
          <p:nvPr>
            <p:ph type="subTitle" idx="1"/>
          </p:nvPr>
        </p:nvSpPr>
        <p:spPr>
          <a:xfrm>
            <a:off x="2368500" y="2835675"/>
            <a:ext cx="4407000" cy="12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9"/>
          <p:cNvSpPr/>
          <p:nvPr/>
        </p:nvSpPr>
        <p:spPr>
          <a:xfrm>
            <a:off x="-174158"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13" name="Google Shape;113;p9"/>
          <p:cNvSpPr/>
          <p:nvPr/>
        </p:nvSpPr>
        <p:spPr>
          <a:xfrm>
            <a:off x="-356698"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14" name="Google Shape;114;p9"/>
          <p:cNvSpPr/>
          <p:nvPr/>
        </p:nvSpPr>
        <p:spPr>
          <a:xfrm>
            <a:off x="-560300"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
        <p:nvSpPr>
          <p:cNvPr id="115" name="Google Shape;115;p9"/>
          <p:cNvSpPr/>
          <p:nvPr/>
        </p:nvSpPr>
        <p:spPr>
          <a:xfrm flipH="1">
            <a:off x="6332275" y="-51793"/>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28575" cap="flat" cmpd="sng">
            <a:solidFill>
              <a:schemeClr val="accent3"/>
            </a:solidFill>
            <a:prstDash val="solid"/>
            <a:round/>
            <a:headEnd type="none" w="med" len="med"/>
            <a:tailEnd type="none" w="med" len="med"/>
          </a:ln>
        </p:spPr>
      </p:sp>
      <p:sp>
        <p:nvSpPr>
          <p:cNvPr id="116" name="Google Shape;116;p9"/>
          <p:cNvSpPr/>
          <p:nvPr/>
        </p:nvSpPr>
        <p:spPr>
          <a:xfrm flipH="1">
            <a:off x="6514815" y="-248374"/>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19050" cap="flat" cmpd="sng">
            <a:solidFill>
              <a:schemeClr val="accent3"/>
            </a:solidFill>
            <a:prstDash val="solid"/>
            <a:round/>
            <a:headEnd type="none" w="med" len="med"/>
            <a:tailEnd type="none" w="med" len="med"/>
          </a:ln>
        </p:spPr>
      </p:sp>
      <p:sp>
        <p:nvSpPr>
          <p:cNvPr id="117" name="Google Shape;117;p9"/>
          <p:cNvSpPr/>
          <p:nvPr/>
        </p:nvSpPr>
        <p:spPr>
          <a:xfrm flipH="1">
            <a:off x="6718417" y="-451975"/>
            <a:ext cx="3087471" cy="2401032"/>
          </a:xfrm>
          <a:custGeom>
            <a:avLst/>
            <a:gdLst/>
            <a:ahLst/>
            <a:cxnLst/>
            <a:rect l="l" t="t" r="r" b="b"/>
            <a:pathLst>
              <a:path w="111703" h="86868" extrusionOk="0">
                <a:moveTo>
                  <a:pt x="110744" y="0"/>
                </a:moveTo>
                <a:cubicBezTo>
                  <a:pt x="115133" y="7681"/>
                  <a:pt x="102684" y="22156"/>
                  <a:pt x="93980" y="20574"/>
                </a:cubicBezTo>
                <a:cubicBezTo>
                  <a:pt x="85818" y="19090"/>
                  <a:pt x="77985" y="12851"/>
                  <a:pt x="69850" y="14478"/>
                </a:cubicBezTo>
                <a:cubicBezTo>
                  <a:pt x="64428" y="15562"/>
                  <a:pt x="60379" y="21196"/>
                  <a:pt x="54864" y="21590"/>
                </a:cubicBezTo>
                <a:cubicBezTo>
                  <a:pt x="47003" y="22152"/>
                  <a:pt x="37925" y="18429"/>
                  <a:pt x="31242" y="22606"/>
                </a:cubicBezTo>
                <a:cubicBezTo>
                  <a:pt x="24975" y="26523"/>
                  <a:pt x="33755" y="37351"/>
                  <a:pt x="33020" y="44704"/>
                </a:cubicBezTo>
                <a:cubicBezTo>
                  <a:pt x="32153" y="53373"/>
                  <a:pt x="16657" y="52466"/>
                  <a:pt x="11430" y="59436"/>
                </a:cubicBezTo>
                <a:cubicBezTo>
                  <a:pt x="8533" y="63299"/>
                  <a:pt x="11455" y="69115"/>
                  <a:pt x="10922" y="73914"/>
                </a:cubicBezTo>
                <a:cubicBezTo>
                  <a:pt x="10357" y="79002"/>
                  <a:pt x="7253" y="85372"/>
                  <a:pt x="2286" y="86614"/>
                </a:cubicBezTo>
                <a:cubicBezTo>
                  <a:pt x="1542" y="86800"/>
                  <a:pt x="767" y="86868"/>
                  <a:pt x="0" y="86868"/>
                </a:cubicBezTo>
              </a:path>
            </a:pathLst>
          </a:custGeom>
          <a:noFill/>
          <a:ln w="9525" cap="flat" cmpd="sng">
            <a:solidFill>
              <a:schemeClr val="accent3"/>
            </a:solidFill>
            <a:prstDash val="solid"/>
            <a:round/>
            <a:headEnd type="none" w="med" len="med"/>
            <a:tailEnd type="none" w="med" len="med"/>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0"/>
        <p:cNvGrpSpPr/>
        <p:nvPr/>
      </p:nvGrpSpPr>
      <p:grpSpPr>
        <a:xfrm>
          <a:off x="0" y="0"/>
          <a:ext cx="0" cy="0"/>
          <a:chOff x="0" y="0"/>
          <a:chExt cx="0" cy="0"/>
        </a:xfrm>
      </p:grpSpPr>
      <p:pic>
        <p:nvPicPr>
          <p:cNvPr id="131" name="Google Shape;131;p13"/>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132" name="Google Shape;132;p13"/>
          <p:cNvSpPr txBox="1">
            <a:spLocks noGrp="1"/>
          </p:cNvSpPr>
          <p:nvPr>
            <p:ph type="title" hasCustomPrompt="1"/>
          </p:nvPr>
        </p:nvSpPr>
        <p:spPr>
          <a:xfrm>
            <a:off x="4637175" y="3079750"/>
            <a:ext cx="933300" cy="86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33" name="Google Shape;133;p13"/>
          <p:cNvSpPr txBox="1">
            <a:spLocks noGrp="1"/>
          </p:cNvSpPr>
          <p:nvPr>
            <p:ph type="title" idx="2"/>
          </p:nvPr>
        </p:nvSpPr>
        <p:spPr>
          <a:xfrm>
            <a:off x="1200375" y="2061800"/>
            <a:ext cx="2276100" cy="54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4" name="Google Shape;134;p13"/>
          <p:cNvSpPr txBox="1">
            <a:spLocks noGrp="1"/>
          </p:cNvSpPr>
          <p:nvPr>
            <p:ph type="title" idx="3"/>
          </p:nvPr>
        </p:nvSpPr>
        <p:spPr>
          <a:xfrm>
            <a:off x="1208675" y="3713325"/>
            <a:ext cx="2276100" cy="54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5" name="Google Shape;135;p13"/>
          <p:cNvSpPr txBox="1">
            <a:spLocks noGrp="1"/>
          </p:cNvSpPr>
          <p:nvPr>
            <p:ph type="title" idx="4"/>
          </p:nvPr>
        </p:nvSpPr>
        <p:spPr>
          <a:xfrm>
            <a:off x="1037675" y="3026775"/>
            <a:ext cx="2447100" cy="76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6" name="Google Shape;136;p13"/>
          <p:cNvSpPr txBox="1">
            <a:spLocks noGrp="1"/>
          </p:cNvSpPr>
          <p:nvPr>
            <p:ph type="title" idx="5"/>
          </p:nvPr>
        </p:nvSpPr>
        <p:spPr>
          <a:xfrm>
            <a:off x="5657850" y="2061800"/>
            <a:ext cx="2276100" cy="54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7" name="Google Shape;137;p13"/>
          <p:cNvSpPr txBox="1">
            <a:spLocks noGrp="1"/>
          </p:cNvSpPr>
          <p:nvPr>
            <p:ph type="title" idx="6"/>
          </p:nvPr>
        </p:nvSpPr>
        <p:spPr>
          <a:xfrm>
            <a:off x="5679125" y="3713325"/>
            <a:ext cx="2276100" cy="5445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400"/>
              <a:buFont typeface="Poppins"/>
              <a:buNone/>
              <a:defRPr sz="1400" b="0">
                <a:latin typeface="Karla"/>
                <a:ea typeface="Karla"/>
                <a:cs typeface="Karla"/>
                <a:sym typeface="Karla"/>
              </a:defRPr>
            </a:lvl1pPr>
            <a:lvl2pPr lvl="1"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2pPr>
            <a:lvl3pPr lvl="2"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3pPr>
            <a:lvl4pPr lvl="3"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4pPr>
            <a:lvl5pPr lvl="4"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5pPr>
            <a:lvl6pPr lvl="5"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6pPr>
            <a:lvl7pPr lvl="6"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7pPr>
            <a:lvl8pPr lvl="7"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8pPr>
            <a:lvl9pPr lvl="8" algn="ctr" rtl="0">
              <a:spcBef>
                <a:spcPts val="0"/>
              </a:spcBef>
              <a:spcAft>
                <a:spcPts val="0"/>
              </a:spcAft>
              <a:buClr>
                <a:schemeClr val="accent6"/>
              </a:buClr>
              <a:buSzPts val="2800"/>
              <a:buFont typeface="Poppins"/>
              <a:buNone/>
              <a:defRPr>
                <a:solidFill>
                  <a:schemeClr val="accent6"/>
                </a:solidFill>
                <a:latin typeface="Poppins"/>
                <a:ea typeface="Poppins"/>
                <a:cs typeface="Poppins"/>
                <a:sym typeface="Poppins"/>
              </a:defRPr>
            </a:lvl9pPr>
          </a:lstStyle>
          <a:p>
            <a:endParaRPr/>
          </a:p>
        </p:txBody>
      </p:sp>
      <p:sp>
        <p:nvSpPr>
          <p:cNvPr id="138" name="Google Shape;138;p13"/>
          <p:cNvSpPr txBox="1">
            <a:spLocks noGrp="1"/>
          </p:cNvSpPr>
          <p:nvPr>
            <p:ph type="title" idx="7"/>
          </p:nvPr>
        </p:nvSpPr>
        <p:spPr>
          <a:xfrm>
            <a:off x="5660775" y="3336225"/>
            <a:ext cx="2430900" cy="417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39" name="Google Shape;139;p13"/>
          <p:cNvSpPr txBox="1">
            <a:spLocks noGrp="1"/>
          </p:cNvSpPr>
          <p:nvPr>
            <p:ph type="title" idx="8" hasCustomPrompt="1"/>
          </p:nvPr>
        </p:nvSpPr>
        <p:spPr>
          <a:xfrm>
            <a:off x="3581325" y="3079750"/>
            <a:ext cx="933300" cy="86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0" name="Google Shape;140;p13"/>
          <p:cNvSpPr txBox="1">
            <a:spLocks noGrp="1"/>
          </p:cNvSpPr>
          <p:nvPr>
            <p:ph type="title" idx="9" hasCustomPrompt="1"/>
          </p:nvPr>
        </p:nvSpPr>
        <p:spPr>
          <a:xfrm>
            <a:off x="4637175" y="1443450"/>
            <a:ext cx="933300" cy="864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1" name="Google Shape;141;p13"/>
          <p:cNvSpPr txBox="1">
            <a:spLocks noGrp="1"/>
          </p:cNvSpPr>
          <p:nvPr>
            <p:ph type="title" idx="13" hasCustomPrompt="1"/>
          </p:nvPr>
        </p:nvSpPr>
        <p:spPr>
          <a:xfrm>
            <a:off x="3590169" y="1443450"/>
            <a:ext cx="933300" cy="86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100">
                <a:solidFill>
                  <a:schemeClr val="l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42" name="Google Shape;142;p13"/>
          <p:cNvSpPr txBox="1">
            <a:spLocks noGrp="1"/>
          </p:cNvSpPr>
          <p:nvPr>
            <p:ph type="title" idx="14"/>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13"/>
          <p:cNvSpPr txBox="1">
            <a:spLocks noGrp="1"/>
          </p:cNvSpPr>
          <p:nvPr>
            <p:ph type="title" idx="15"/>
          </p:nvPr>
        </p:nvSpPr>
        <p:spPr>
          <a:xfrm>
            <a:off x="1045775" y="1380925"/>
            <a:ext cx="2430900" cy="765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4" name="Google Shape;144;p13"/>
          <p:cNvSpPr txBox="1">
            <a:spLocks noGrp="1"/>
          </p:cNvSpPr>
          <p:nvPr>
            <p:ph type="title" idx="16"/>
          </p:nvPr>
        </p:nvSpPr>
        <p:spPr>
          <a:xfrm>
            <a:off x="5657850" y="1380925"/>
            <a:ext cx="2447100" cy="76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5" name="Google Shape;145;p13"/>
          <p:cNvSpPr/>
          <p:nvPr/>
        </p:nvSpPr>
        <p:spPr>
          <a:xfrm rot="7937037">
            <a:off x="7881158" y="-11928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7937037">
            <a:off x="8009108" y="-14231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7937037">
            <a:off x="8174983" y="-1653455"/>
            <a:ext cx="1702433" cy="3461716"/>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5476894" flipH="1">
            <a:off x="433799" y="3212421"/>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5476894" flipH="1">
            <a:off x="175489" y="3302767"/>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5476894" flipH="1">
            <a:off x="29251" y="3384442"/>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219"/>
        <p:cNvGrpSpPr/>
        <p:nvPr/>
      </p:nvGrpSpPr>
      <p:grpSpPr>
        <a:xfrm>
          <a:off x="0" y="0"/>
          <a:ext cx="0" cy="0"/>
          <a:chOff x="0" y="0"/>
          <a:chExt cx="0" cy="0"/>
        </a:xfrm>
      </p:grpSpPr>
      <p:pic>
        <p:nvPicPr>
          <p:cNvPr id="220" name="Google Shape;220;p17"/>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21" name="Google Shape;221;p17"/>
          <p:cNvSpPr txBox="1">
            <a:spLocks noGrp="1"/>
          </p:cNvSpPr>
          <p:nvPr>
            <p:ph type="subTitle" idx="1"/>
          </p:nvPr>
        </p:nvSpPr>
        <p:spPr>
          <a:xfrm flipH="1">
            <a:off x="2216050" y="1406200"/>
            <a:ext cx="4713900" cy="109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700"/>
              <a:buNone/>
              <a:defRPr sz="20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22" name="Google Shape;222;p17"/>
          <p:cNvSpPr txBox="1">
            <a:spLocks noGrp="1"/>
          </p:cNvSpPr>
          <p:nvPr>
            <p:ph type="ctrTitle"/>
          </p:nvPr>
        </p:nvSpPr>
        <p:spPr>
          <a:xfrm flipH="1">
            <a:off x="3055450" y="2546500"/>
            <a:ext cx="3035100" cy="44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sz="2000"/>
            </a:lvl1pPr>
            <a:lvl2pPr lvl="1" algn="ctr" rtl="0">
              <a:spcBef>
                <a:spcPts val="0"/>
              </a:spcBef>
              <a:spcAft>
                <a:spcPts val="0"/>
              </a:spcAft>
              <a:buClr>
                <a:schemeClr val="dk2"/>
              </a:buClr>
              <a:buSzPts val="12000"/>
              <a:buNone/>
              <a:defRPr sz="12000">
                <a:solidFill>
                  <a:schemeClr val="dk2"/>
                </a:solidFill>
              </a:defRPr>
            </a:lvl2pPr>
            <a:lvl3pPr lvl="2" algn="ctr" rtl="0">
              <a:spcBef>
                <a:spcPts val="0"/>
              </a:spcBef>
              <a:spcAft>
                <a:spcPts val="0"/>
              </a:spcAft>
              <a:buClr>
                <a:schemeClr val="dk2"/>
              </a:buClr>
              <a:buSzPts val="12000"/>
              <a:buNone/>
              <a:defRPr sz="12000">
                <a:solidFill>
                  <a:schemeClr val="dk2"/>
                </a:solidFill>
              </a:defRPr>
            </a:lvl3pPr>
            <a:lvl4pPr lvl="3" algn="ctr" rtl="0">
              <a:spcBef>
                <a:spcPts val="0"/>
              </a:spcBef>
              <a:spcAft>
                <a:spcPts val="0"/>
              </a:spcAft>
              <a:buClr>
                <a:schemeClr val="dk2"/>
              </a:buClr>
              <a:buSzPts val="12000"/>
              <a:buNone/>
              <a:defRPr sz="12000">
                <a:solidFill>
                  <a:schemeClr val="dk2"/>
                </a:solidFill>
              </a:defRPr>
            </a:lvl4pPr>
            <a:lvl5pPr lvl="4" algn="ctr" rtl="0">
              <a:spcBef>
                <a:spcPts val="0"/>
              </a:spcBef>
              <a:spcAft>
                <a:spcPts val="0"/>
              </a:spcAft>
              <a:buClr>
                <a:schemeClr val="dk2"/>
              </a:buClr>
              <a:buSzPts val="12000"/>
              <a:buNone/>
              <a:defRPr sz="12000">
                <a:solidFill>
                  <a:schemeClr val="dk2"/>
                </a:solidFill>
              </a:defRPr>
            </a:lvl5pPr>
            <a:lvl6pPr lvl="5" algn="ctr" rtl="0">
              <a:spcBef>
                <a:spcPts val="0"/>
              </a:spcBef>
              <a:spcAft>
                <a:spcPts val="0"/>
              </a:spcAft>
              <a:buClr>
                <a:schemeClr val="dk2"/>
              </a:buClr>
              <a:buSzPts val="12000"/>
              <a:buNone/>
              <a:defRPr sz="12000">
                <a:solidFill>
                  <a:schemeClr val="dk2"/>
                </a:solidFill>
              </a:defRPr>
            </a:lvl6pPr>
            <a:lvl7pPr lvl="6" algn="ctr" rtl="0">
              <a:spcBef>
                <a:spcPts val="0"/>
              </a:spcBef>
              <a:spcAft>
                <a:spcPts val="0"/>
              </a:spcAft>
              <a:buClr>
                <a:schemeClr val="dk2"/>
              </a:buClr>
              <a:buSzPts val="12000"/>
              <a:buNone/>
              <a:defRPr sz="12000">
                <a:solidFill>
                  <a:schemeClr val="dk2"/>
                </a:solidFill>
              </a:defRPr>
            </a:lvl7pPr>
            <a:lvl8pPr lvl="7" algn="ctr" rtl="0">
              <a:spcBef>
                <a:spcPts val="0"/>
              </a:spcBef>
              <a:spcAft>
                <a:spcPts val="0"/>
              </a:spcAft>
              <a:buClr>
                <a:schemeClr val="dk2"/>
              </a:buClr>
              <a:buSzPts val="12000"/>
              <a:buNone/>
              <a:defRPr sz="12000">
                <a:solidFill>
                  <a:schemeClr val="dk2"/>
                </a:solidFill>
              </a:defRPr>
            </a:lvl8pPr>
            <a:lvl9pPr lvl="8" algn="ctr" rtl="0">
              <a:spcBef>
                <a:spcPts val="0"/>
              </a:spcBef>
              <a:spcAft>
                <a:spcPts val="0"/>
              </a:spcAft>
              <a:buClr>
                <a:schemeClr val="dk2"/>
              </a:buClr>
              <a:buSzPts val="12000"/>
              <a:buNone/>
              <a:defRPr sz="12000">
                <a:solidFill>
                  <a:schemeClr val="dk2"/>
                </a:solidFill>
              </a:defRPr>
            </a:lvl9pPr>
          </a:lstStyle>
          <a:p>
            <a:endParaRPr/>
          </a:p>
        </p:txBody>
      </p:sp>
      <p:grpSp>
        <p:nvGrpSpPr>
          <p:cNvPr id="223" name="Google Shape;223;p17"/>
          <p:cNvGrpSpPr/>
          <p:nvPr/>
        </p:nvGrpSpPr>
        <p:grpSpPr>
          <a:xfrm>
            <a:off x="126196" y="538003"/>
            <a:ext cx="2044159" cy="3324897"/>
            <a:chOff x="526860" y="192691"/>
            <a:chExt cx="2068777" cy="3107670"/>
          </a:xfrm>
        </p:grpSpPr>
        <p:sp>
          <p:nvSpPr>
            <p:cNvPr id="224" name="Google Shape;224;p17"/>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17"/>
          <p:cNvGrpSpPr/>
          <p:nvPr/>
        </p:nvGrpSpPr>
        <p:grpSpPr>
          <a:xfrm>
            <a:off x="6929946" y="538003"/>
            <a:ext cx="2044159" cy="3324897"/>
            <a:chOff x="526860" y="192691"/>
            <a:chExt cx="2068777" cy="3107670"/>
          </a:xfrm>
        </p:grpSpPr>
        <p:sp>
          <p:nvSpPr>
            <p:cNvPr id="227" name="Google Shape;227;p17"/>
            <p:cNvSpPr/>
            <p:nvPr/>
          </p:nvSpPr>
          <p:spPr>
            <a:xfrm>
              <a:off x="559981" y="226603"/>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7"/>
            <p:cNvSpPr/>
            <p:nvPr/>
          </p:nvSpPr>
          <p:spPr>
            <a:xfrm>
              <a:off x="526860" y="192691"/>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7"/>
          <p:cNvSpPr/>
          <p:nvPr/>
        </p:nvSpPr>
        <p:spPr>
          <a:xfrm>
            <a:off x="-52350" y="243650"/>
            <a:ext cx="9250675" cy="4975000"/>
          </a:xfrm>
          <a:custGeom>
            <a:avLst/>
            <a:gdLst/>
            <a:ahLst/>
            <a:cxnLst/>
            <a:rect l="l" t="t" r="r" b="b"/>
            <a:pathLst>
              <a:path w="370027" h="199000" extrusionOk="0">
                <a:moveTo>
                  <a:pt x="327362" y="0"/>
                </a:moveTo>
                <a:lnTo>
                  <a:pt x="0" y="40245"/>
                </a:lnTo>
                <a:lnTo>
                  <a:pt x="1017" y="198936"/>
                </a:lnTo>
                <a:lnTo>
                  <a:pt x="346121" y="199000"/>
                </a:lnTo>
                <a:lnTo>
                  <a:pt x="370027" y="199000"/>
                </a:lnTo>
                <a:lnTo>
                  <a:pt x="340364" y="8996"/>
                </a:lnTo>
                <a:close/>
              </a:path>
            </a:pathLst>
          </a:custGeom>
          <a:gradFill>
            <a:gsLst>
              <a:gs pos="0">
                <a:schemeClr val="dk2"/>
              </a:gs>
              <a:gs pos="100000">
                <a:srgbClr val="EBE0DD">
                  <a:alpha val="0"/>
                </a:srgbClr>
              </a:gs>
            </a:gsLst>
            <a:lin ang="5400012" scaled="0"/>
          </a:gradFill>
          <a:ln>
            <a:noFill/>
          </a:ln>
        </p:spPr>
      </p:sp>
      <p:sp>
        <p:nvSpPr>
          <p:cNvPr id="230" name="Google Shape;230;p17"/>
          <p:cNvSpPr/>
          <p:nvPr/>
        </p:nvSpPr>
        <p:spPr>
          <a:xfrm flipH="1">
            <a:off x="8422852" y="-63500"/>
            <a:ext cx="1325" cy="276813"/>
          </a:xfrm>
          <a:custGeom>
            <a:avLst/>
            <a:gdLst/>
            <a:ahLst/>
            <a:cxnLst/>
            <a:rect l="l" t="t" r="r" b="b"/>
            <a:pathLst>
              <a:path w="30" h="6267" extrusionOk="0">
                <a:moveTo>
                  <a:pt x="15" y="0"/>
                </a:moveTo>
                <a:cubicBezTo>
                  <a:pt x="0" y="0"/>
                  <a:pt x="0" y="1391"/>
                  <a:pt x="0" y="3133"/>
                </a:cubicBezTo>
                <a:cubicBezTo>
                  <a:pt x="0" y="4875"/>
                  <a:pt x="0" y="6266"/>
                  <a:pt x="15" y="6266"/>
                </a:cubicBezTo>
                <a:cubicBezTo>
                  <a:pt x="29" y="6266"/>
                  <a:pt x="29" y="4846"/>
                  <a:pt x="29" y="3133"/>
                </a:cubicBezTo>
                <a:cubicBezTo>
                  <a:pt x="29" y="1391"/>
                  <a:pt x="29" y="0"/>
                  <a:pt x="15" y="0"/>
                </a:cubicBez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7"/>
          <p:cNvSpPr/>
          <p:nvPr/>
        </p:nvSpPr>
        <p:spPr>
          <a:xfrm rot="2003650" flipH="1">
            <a:off x="8142936" y="165846"/>
            <a:ext cx="412618" cy="225767"/>
          </a:xfrm>
          <a:custGeom>
            <a:avLst/>
            <a:gdLst/>
            <a:ahLst/>
            <a:cxnLst/>
            <a:rect l="l" t="t" r="r" b="b"/>
            <a:pathLst>
              <a:path w="9341" h="5111" extrusionOk="0">
                <a:moveTo>
                  <a:pt x="3631" y="1"/>
                </a:moveTo>
                <a:lnTo>
                  <a:pt x="3631" y="1172"/>
                </a:lnTo>
                <a:lnTo>
                  <a:pt x="0" y="5110"/>
                </a:lnTo>
                <a:lnTo>
                  <a:pt x="9340" y="4686"/>
                </a:lnTo>
                <a:lnTo>
                  <a:pt x="4670" y="1172"/>
                </a:lnTo>
                <a:lnTo>
                  <a:pt x="46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32"/>
        <p:cNvGrpSpPr/>
        <p:nvPr/>
      </p:nvGrpSpPr>
      <p:grpSpPr>
        <a:xfrm>
          <a:off x="0" y="0"/>
          <a:ext cx="0" cy="0"/>
          <a:chOff x="0" y="0"/>
          <a:chExt cx="0" cy="0"/>
        </a:xfrm>
      </p:grpSpPr>
      <p:pic>
        <p:nvPicPr>
          <p:cNvPr id="233" name="Google Shape;233;p18"/>
          <p:cNvPicPr preferRelativeResize="0"/>
          <p:nvPr/>
        </p:nvPicPr>
        <p:blipFill>
          <a:blip r:embed="rId2">
            <a:alphaModFix amt="42000"/>
          </a:blip>
          <a:stretch>
            <a:fillRect/>
          </a:stretch>
        </p:blipFill>
        <p:spPr>
          <a:xfrm>
            <a:off x="0" y="0"/>
            <a:ext cx="9144000" cy="5143492"/>
          </a:xfrm>
          <a:prstGeom prst="rect">
            <a:avLst/>
          </a:prstGeom>
          <a:noFill/>
          <a:ln>
            <a:noFill/>
          </a:ln>
        </p:spPr>
      </p:pic>
      <p:sp>
        <p:nvSpPr>
          <p:cNvPr id="234" name="Google Shape;234;p18"/>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5" name="Google Shape;235;p18"/>
          <p:cNvSpPr/>
          <p:nvPr/>
        </p:nvSpPr>
        <p:spPr>
          <a:xfrm rot="1577317" flipH="1">
            <a:off x="7739678" y="3573728"/>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rot="1577317" flipH="1">
            <a:off x="7871015" y="3739202"/>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rot="1577317" flipH="1">
            <a:off x="8016950" y="3923070"/>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rot="-9222683" flipH="1">
            <a:off x="-771575" y="-855655"/>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rot="-9222683" flipH="1">
            <a:off x="-902911" y="-1021129"/>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rot="-9222683" flipH="1">
            <a:off x="-1048847" y="-1204997"/>
            <a:ext cx="2293413" cy="2349882"/>
          </a:xfrm>
          <a:custGeom>
            <a:avLst/>
            <a:gdLst/>
            <a:ahLst/>
            <a:cxnLst/>
            <a:rect l="l" t="t" r="r" b="b"/>
            <a:pathLst>
              <a:path w="7430" h="7613" extrusionOk="0">
                <a:moveTo>
                  <a:pt x="3802" y="1"/>
                </a:moveTo>
                <a:cubicBezTo>
                  <a:pt x="3298" y="1"/>
                  <a:pt x="2797" y="123"/>
                  <a:pt x="2320" y="269"/>
                </a:cubicBezTo>
                <a:cubicBezTo>
                  <a:pt x="2148" y="322"/>
                  <a:pt x="1960" y="384"/>
                  <a:pt x="1774" y="384"/>
                </a:cubicBezTo>
                <a:cubicBezTo>
                  <a:pt x="1707" y="384"/>
                  <a:pt x="1640" y="376"/>
                  <a:pt x="1573" y="356"/>
                </a:cubicBezTo>
                <a:cubicBezTo>
                  <a:pt x="1442" y="342"/>
                  <a:pt x="1324" y="269"/>
                  <a:pt x="1222" y="225"/>
                </a:cubicBezTo>
                <a:cubicBezTo>
                  <a:pt x="1169" y="211"/>
                  <a:pt x="1115" y="204"/>
                  <a:pt x="1062" y="204"/>
                </a:cubicBezTo>
                <a:cubicBezTo>
                  <a:pt x="782" y="204"/>
                  <a:pt x="516" y="388"/>
                  <a:pt x="344" y="635"/>
                </a:cubicBezTo>
                <a:cubicBezTo>
                  <a:pt x="0" y="1135"/>
                  <a:pt x="48" y="1859"/>
                  <a:pt x="460" y="2302"/>
                </a:cubicBezTo>
                <a:lnTo>
                  <a:pt x="460" y="2302"/>
                </a:lnTo>
                <a:cubicBezTo>
                  <a:pt x="766" y="2933"/>
                  <a:pt x="724" y="3672"/>
                  <a:pt x="724" y="4382"/>
                </a:cubicBezTo>
                <a:cubicBezTo>
                  <a:pt x="724" y="5114"/>
                  <a:pt x="768" y="5905"/>
                  <a:pt x="1178" y="6490"/>
                </a:cubicBezTo>
                <a:cubicBezTo>
                  <a:pt x="1471" y="6915"/>
                  <a:pt x="1939" y="7178"/>
                  <a:pt x="2422" y="7354"/>
                </a:cubicBezTo>
                <a:cubicBezTo>
                  <a:pt x="2920" y="7515"/>
                  <a:pt x="3433" y="7544"/>
                  <a:pt x="3945" y="7588"/>
                </a:cubicBezTo>
                <a:cubicBezTo>
                  <a:pt x="4145" y="7603"/>
                  <a:pt x="4347" y="7613"/>
                  <a:pt x="4548" y="7613"/>
                </a:cubicBezTo>
                <a:cubicBezTo>
                  <a:pt x="4952" y="7613"/>
                  <a:pt x="5355" y="7574"/>
                  <a:pt x="5746" y="7457"/>
                </a:cubicBezTo>
                <a:cubicBezTo>
                  <a:pt x="6331" y="7310"/>
                  <a:pt x="6873" y="6944"/>
                  <a:pt x="7151" y="6417"/>
                </a:cubicBezTo>
                <a:cubicBezTo>
                  <a:pt x="7429" y="5861"/>
                  <a:pt x="7341" y="5158"/>
                  <a:pt x="6902" y="4748"/>
                </a:cubicBezTo>
                <a:cubicBezTo>
                  <a:pt x="6609" y="4470"/>
                  <a:pt x="6199" y="4382"/>
                  <a:pt x="5833" y="4221"/>
                </a:cubicBezTo>
                <a:cubicBezTo>
                  <a:pt x="5467" y="4060"/>
                  <a:pt x="5101" y="3753"/>
                  <a:pt x="5101" y="3343"/>
                </a:cubicBezTo>
                <a:cubicBezTo>
                  <a:pt x="5101" y="2918"/>
                  <a:pt x="5497" y="2611"/>
                  <a:pt x="5702" y="2230"/>
                </a:cubicBezTo>
                <a:cubicBezTo>
                  <a:pt x="5965" y="1732"/>
                  <a:pt x="5804" y="1088"/>
                  <a:pt x="5438" y="678"/>
                </a:cubicBezTo>
                <a:cubicBezTo>
                  <a:pt x="5072" y="269"/>
                  <a:pt x="4516" y="49"/>
                  <a:pt x="3960" y="5"/>
                </a:cubicBezTo>
                <a:cubicBezTo>
                  <a:pt x="3907" y="2"/>
                  <a:pt x="3854" y="1"/>
                  <a:pt x="3802"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Archivo Black"/>
              <a:buNone/>
              <a:defRPr sz="2800">
                <a:solidFill>
                  <a:schemeClr val="dk1"/>
                </a:solidFill>
                <a:latin typeface="Archivo Black"/>
                <a:ea typeface="Archivo Black"/>
                <a:cs typeface="Archivo Black"/>
                <a:sym typeface="Archivo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5" r:id="rId5"/>
    <p:sldLayoutId id="2147483658" r:id="rId6"/>
    <p:sldLayoutId id="2147483659" r:id="rId7"/>
    <p:sldLayoutId id="2147483663" r:id="rId8"/>
    <p:sldLayoutId id="2147483664" r:id="rId9"/>
    <p:sldLayoutId id="2147483666"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drive.google.com/drive/folders/1AoWjkZ9j0rnU_KfXhPqYKpdMNjOiTyRh"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or PPT-01.jpg"/>
          <p:cNvPicPr>
            <a:picLocks noChangeAspect="1"/>
          </p:cNvPicPr>
          <p:nvPr/>
        </p:nvPicPr>
        <p:blipFill>
          <a:blip r:embed="rId2"/>
          <a:stretch>
            <a:fillRect/>
          </a:stretch>
        </p:blipFill>
        <p:spPr>
          <a:xfrm>
            <a:off x="0" y="-16423"/>
            <a:ext cx="9144000" cy="5159924"/>
          </a:xfrm>
          <a:prstGeom prst="rect">
            <a:avLst/>
          </a:prstGeom>
        </p:spPr>
      </p:pic>
      <p:sp>
        <p:nvSpPr>
          <p:cNvPr id="3" name="TextBox 2">
            <a:extLst>
              <a:ext uri="{FF2B5EF4-FFF2-40B4-BE49-F238E27FC236}">
                <a16:creationId xmlns:a16="http://schemas.microsoft.com/office/drawing/2014/main" id="{C697BAC3-F70E-7400-5DC4-09D45CA27A4E}"/>
              </a:ext>
            </a:extLst>
          </p:cNvPr>
          <p:cNvSpPr txBox="1"/>
          <p:nvPr/>
        </p:nvSpPr>
        <p:spPr>
          <a:xfrm>
            <a:off x="3334174" y="4309533"/>
            <a:ext cx="4966447" cy="738664"/>
          </a:xfrm>
          <a:prstGeom prst="rect">
            <a:avLst/>
          </a:prstGeom>
          <a:noFill/>
        </p:spPr>
        <p:txBody>
          <a:bodyPr wrap="square" rtlCol="0">
            <a:spAutoFit/>
          </a:bodyPr>
          <a:lstStyle/>
          <a:p>
            <a:r>
              <a:rPr lang="en-IN" dirty="0"/>
              <a:t>Name of student: Naman Bhayana</a:t>
            </a:r>
          </a:p>
          <a:p>
            <a:r>
              <a:rPr lang="en-IN" dirty="0"/>
              <a:t>Roll number: 102003356</a:t>
            </a:r>
          </a:p>
          <a:p>
            <a:r>
              <a:rPr lang="en-IN" dirty="0"/>
              <a:t>Branch: COE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2" name="Picture 1" descr="29790259_1872610862758572_5227630052780236864_n.png">
            <a:extLst>
              <a:ext uri="{FF2B5EF4-FFF2-40B4-BE49-F238E27FC236}">
                <a16:creationId xmlns:a16="http://schemas.microsoft.com/office/drawing/2014/main" id="{2D77B335-4A14-DAF4-621C-DEE0C6202B35}"/>
              </a:ext>
            </a:extLst>
          </p:cNvPr>
          <p:cNvPicPr>
            <a:picLocks noChangeAspect="1"/>
          </p:cNvPicPr>
          <p:nvPr/>
        </p:nvPicPr>
        <p:blipFill>
          <a:blip r:embed="rId3"/>
          <a:srcRect l="19111" r="19259" b="29046"/>
          <a:stretch>
            <a:fillRect/>
          </a:stretch>
        </p:blipFill>
        <p:spPr>
          <a:xfrm>
            <a:off x="8610640" y="4529447"/>
            <a:ext cx="533360" cy="614053"/>
          </a:xfrm>
          <a:prstGeom prst="rect">
            <a:avLst/>
          </a:prstGeom>
        </p:spPr>
      </p:pic>
      <p:sp>
        <p:nvSpPr>
          <p:cNvPr id="7" name="TextBox 6">
            <a:extLst>
              <a:ext uri="{FF2B5EF4-FFF2-40B4-BE49-F238E27FC236}">
                <a16:creationId xmlns:a16="http://schemas.microsoft.com/office/drawing/2014/main" id="{44C8DEEC-9BFD-0481-2F1B-0134F1B00270}"/>
              </a:ext>
            </a:extLst>
          </p:cNvPr>
          <p:cNvSpPr txBox="1"/>
          <p:nvPr/>
        </p:nvSpPr>
        <p:spPr>
          <a:xfrm>
            <a:off x="128588" y="150018"/>
            <a:ext cx="6729412" cy="307777"/>
          </a:xfrm>
          <a:prstGeom prst="rect">
            <a:avLst/>
          </a:prstGeom>
          <a:noFill/>
        </p:spPr>
        <p:txBody>
          <a:bodyPr wrap="square" rtlCol="0">
            <a:spAutoFit/>
          </a:bodyPr>
          <a:lstStyle/>
          <a:p>
            <a:r>
              <a:rPr lang="en-US" b="1" u="sng" dirty="0"/>
              <a:t>D</a:t>
            </a:r>
            <a:r>
              <a:rPr lang="en-IN" b="1" u="sng" dirty="0" err="1"/>
              <a:t>ashboard</a:t>
            </a:r>
            <a:r>
              <a:rPr lang="en-IN" b="1" u="sng" dirty="0"/>
              <a:t> and Extended Dashboard</a:t>
            </a:r>
          </a:p>
        </p:txBody>
      </p:sp>
      <p:pic>
        <p:nvPicPr>
          <p:cNvPr id="5" name="image8.jpeg">
            <a:extLst>
              <a:ext uri="{FF2B5EF4-FFF2-40B4-BE49-F238E27FC236}">
                <a16:creationId xmlns:a16="http://schemas.microsoft.com/office/drawing/2014/main" id="{4AF18B42-F999-805C-2028-1382670AD9E5}"/>
              </a:ext>
            </a:extLst>
          </p:cNvPr>
          <p:cNvPicPr>
            <a:picLocks noChangeAspect="1"/>
          </p:cNvPicPr>
          <p:nvPr/>
        </p:nvPicPr>
        <p:blipFill>
          <a:blip r:embed="rId4" cstate="print"/>
          <a:stretch>
            <a:fillRect/>
          </a:stretch>
        </p:blipFill>
        <p:spPr>
          <a:xfrm>
            <a:off x="111107" y="554289"/>
            <a:ext cx="3954192" cy="2209614"/>
          </a:xfrm>
          <a:prstGeom prst="rect">
            <a:avLst/>
          </a:prstGeom>
          <a:ln>
            <a:noFill/>
          </a:ln>
          <a:effectLst>
            <a:outerShdw blurRad="292100" dist="139700" dir="2700000" algn="tl" rotWithShape="0">
              <a:srgbClr val="333333">
                <a:alpha val="65000"/>
              </a:srgbClr>
            </a:outerShdw>
          </a:effectLst>
        </p:spPr>
      </p:pic>
      <p:pic>
        <p:nvPicPr>
          <p:cNvPr id="8" name="image10.jpeg">
            <a:extLst>
              <a:ext uri="{FF2B5EF4-FFF2-40B4-BE49-F238E27FC236}">
                <a16:creationId xmlns:a16="http://schemas.microsoft.com/office/drawing/2014/main" id="{91A3553A-62B4-52CB-75F5-5E852E60F38B}"/>
              </a:ext>
            </a:extLst>
          </p:cNvPr>
          <p:cNvPicPr>
            <a:picLocks noChangeAspect="1"/>
          </p:cNvPicPr>
          <p:nvPr/>
        </p:nvPicPr>
        <p:blipFill>
          <a:blip r:embed="rId5" cstate="print"/>
          <a:stretch>
            <a:fillRect/>
          </a:stretch>
        </p:blipFill>
        <p:spPr>
          <a:xfrm>
            <a:off x="4545326" y="554289"/>
            <a:ext cx="3868370" cy="2209614"/>
          </a:xfrm>
          <a:prstGeom prst="rect">
            <a:avLst/>
          </a:prstGeom>
          <a:ln>
            <a:noFill/>
          </a:ln>
          <a:effectLst>
            <a:outerShdw blurRad="292100" dist="139700" dir="2700000" algn="tl" rotWithShape="0">
              <a:srgbClr val="333333">
                <a:alpha val="65000"/>
              </a:srgbClr>
            </a:outerShdw>
          </a:effectLst>
        </p:spPr>
      </p:pic>
      <p:pic>
        <p:nvPicPr>
          <p:cNvPr id="9" name="image11.jpeg">
            <a:extLst>
              <a:ext uri="{FF2B5EF4-FFF2-40B4-BE49-F238E27FC236}">
                <a16:creationId xmlns:a16="http://schemas.microsoft.com/office/drawing/2014/main" id="{5CA14228-A3D2-B1C6-8848-3DE68A015CCE}"/>
              </a:ext>
            </a:extLst>
          </p:cNvPr>
          <p:cNvPicPr>
            <a:picLocks noChangeAspect="1"/>
          </p:cNvPicPr>
          <p:nvPr/>
        </p:nvPicPr>
        <p:blipFill>
          <a:blip r:embed="rId6" cstate="print"/>
          <a:stretch>
            <a:fillRect/>
          </a:stretch>
        </p:blipFill>
        <p:spPr>
          <a:xfrm>
            <a:off x="2664488" y="2812267"/>
            <a:ext cx="3815023" cy="22577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379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grpSp>
        <p:nvGrpSpPr>
          <p:cNvPr id="1275" name="Google Shape;1275;p48"/>
          <p:cNvGrpSpPr/>
          <p:nvPr/>
        </p:nvGrpSpPr>
        <p:grpSpPr>
          <a:xfrm>
            <a:off x="4940355" y="382409"/>
            <a:ext cx="1859071" cy="4421220"/>
            <a:chOff x="4940355" y="382409"/>
            <a:chExt cx="1859071" cy="4421220"/>
          </a:xfrm>
        </p:grpSpPr>
        <p:sp>
          <p:nvSpPr>
            <p:cNvPr id="1276" name="Google Shape;1276;p48"/>
            <p:cNvSpPr/>
            <p:nvPr/>
          </p:nvSpPr>
          <p:spPr>
            <a:xfrm rot="-2105364">
              <a:off x="5497165" y="504762"/>
              <a:ext cx="592846" cy="53049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flipH="1">
              <a:off x="5123375" y="1558855"/>
              <a:ext cx="912921" cy="827410"/>
            </a:xfrm>
            <a:custGeom>
              <a:avLst/>
              <a:gdLst/>
              <a:ahLst/>
              <a:cxnLst/>
              <a:rect l="l" t="t" r="r" b="b"/>
              <a:pathLst>
                <a:path w="12854" h="11650" extrusionOk="0">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flipH="1">
              <a:off x="5697290" y="2536257"/>
              <a:ext cx="1031458" cy="2181381"/>
            </a:xfrm>
            <a:custGeom>
              <a:avLst/>
              <a:gdLst/>
              <a:ahLst/>
              <a:cxnLst/>
              <a:rect l="l" t="t" r="r" b="b"/>
              <a:pathLst>
                <a:path w="14523" h="30714" extrusionOk="0">
                  <a:moveTo>
                    <a:pt x="14523" y="0"/>
                  </a:moveTo>
                  <a:lnTo>
                    <a:pt x="9838" y="878"/>
                  </a:lnTo>
                  <a:cubicBezTo>
                    <a:pt x="7232" y="12912"/>
                    <a:pt x="1" y="28254"/>
                    <a:pt x="1" y="28254"/>
                  </a:cubicBezTo>
                  <a:lnTo>
                    <a:pt x="4012" y="30714"/>
                  </a:lnTo>
                  <a:cubicBezTo>
                    <a:pt x="13308" y="12341"/>
                    <a:pt x="14523" y="0"/>
                    <a:pt x="1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8"/>
            <p:cNvSpPr/>
            <p:nvPr/>
          </p:nvSpPr>
          <p:spPr>
            <a:xfrm flipH="1">
              <a:off x="5666054" y="1058436"/>
              <a:ext cx="770522" cy="832382"/>
            </a:xfrm>
            <a:custGeom>
              <a:avLst/>
              <a:gdLst/>
              <a:ahLst/>
              <a:cxnLst/>
              <a:rect l="l" t="t" r="r" b="b"/>
              <a:pathLst>
                <a:path w="10849" h="11720" extrusionOk="0">
                  <a:moveTo>
                    <a:pt x="2775" y="1"/>
                  </a:moveTo>
                  <a:cubicBezTo>
                    <a:pt x="2313" y="1"/>
                    <a:pt x="1872" y="147"/>
                    <a:pt x="1479" y="591"/>
                  </a:cubicBezTo>
                  <a:cubicBezTo>
                    <a:pt x="1478" y="591"/>
                    <a:pt x="1478" y="590"/>
                    <a:pt x="1477" y="590"/>
                  </a:cubicBezTo>
                  <a:cubicBezTo>
                    <a:pt x="1432" y="590"/>
                    <a:pt x="821" y="867"/>
                    <a:pt x="849" y="1338"/>
                  </a:cubicBezTo>
                  <a:cubicBezTo>
                    <a:pt x="893" y="2948"/>
                    <a:pt x="1171" y="4046"/>
                    <a:pt x="498" y="5510"/>
                  </a:cubicBezTo>
                  <a:cubicBezTo>
                    <a:pt x="278" y="6008"/>
                    <a:pt x="0" y="6535"/>
                    <a:pt x="88" y="7062"/>
                  </a:cubicBezTo>
                  <a:cubicBezTo>
                    <a:pt x="191" y="7545"/>
                    <a:pt x="586" y="7925"/>
                    <a:pt x="1025" y="8145"/>
                  </a:cubicBezTo>
                  <a:cubicBezTo>
                    <a:pt x="1464" y="8365"/>
                    <a:pt x="1962" y="8482"/>
                    <a:pt x="2430" y="8628"/>
                  </a:cubicBezTo>
                  <a:cubicBezTo>
                    <a:pt x="2913" y="8774"/>
                    <a:pt x="3382" y="8994"/>
                    <a:pt x="3675" y="9375"/>
                  </a:cubicBezTo>
                  <a:cubicBezTo>
                    <a:pt x="4026" y="9814"/>
                    <a:pt x="4099" y="10399"/>
                    <a:pt x="4465" y="10824"/>
                  </a:cubicBezTo>
                  <a:cubicBezTo>
                    <a:pt x="4846" y="11278"/>
                    <a:pt x="5475" y="11439"/>
                    <a:pt x="6076" y="11527"/>
                  </a:cubicBezTo>
                  <a:cubicBezTo>
                    <a:pt x="6841" y="11659"/>
                    <a:pt x="7594" y="11719"/>
                    <a:pt x="8367" y="11719"/>
                  </a:cubicBezTo>
                  <a:cubicBezTo>
                    <a:pt x="8452" y="11719"/>
                    <a:pt x="8537" y="11718"/>
                    <a:pt x="8623" y="11717"/>
                  </a:cubicBezTo>
                  <a:cubicBezTo>
                    <a:pt x="9135" y="11702"/>
                    <a:pt x="9677" y="11644"/>
                    <a:pt x="10101" y="11351"/>
                  </a:cubicBezTo>
                  <a:cubicBezTo>
                    <a:pt x="10746" y="10868"/>
                    <a:pt x="10848" y="9828"/>
                    <a:pt x="10321" y="9243"/>
                  </a:cubicBezTo>
                  <a:cubicBezTo>
                    <a:pt x="9940" y="8818"/>
                    <a:pt x="9355" y="8672"/>
                    <a:pt x="8842" y="8408"/>
                  </a:cubicBezTo>
                  <a:cubicBezTo>
                    <a:pt x="7964" y="7940"/>
                    <a:pt x="7320" y="7091"/>
                    <a:pt x="7144" y="6110"/>
                  </a:cubicBezTo>
                  <a:cubicBezTo>
                    <a:pt x="6998" y="5276"/>
                    <a:pt x="7174" y="4397"/>
                    <a:pt x="7247" y="3533"/>
                  </a:cubicBezTo>
                  <a:cubicBezTo>
                    <a:pt x="7305" y="2670"/>
                    <a:pt x="7188" y="1718"/>
                    <a:pt x="6573" y="1133"/>
                  </a:cubicBezTo>
                  <a:cubicBezTo>
                    <a:pt x="6163" y="752"/>
                    <a:pt x="5607" y="591"/>
                    <a:pt x="5051" y="503"/>
                  </a:cubicBezTo>
                  <a:cubicBezTo>
                    <a:pt x="4311" y="377"/>
                    <a:pt x="3516" y="1"/>
                    <a:pt x="2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flipH="1">
              <a:off x="5697302" y="2536257"/>
              <a:ext cx="1031458" cy="2181381"/>
            </a:xfrm>
            <a:custGeom>
              <a:avLst/>
              <a:gdLst/>
              <a:ahLst/>
              <a:cxnLst/>
              <a:rect l="l" t="t" r="r" b="b"/>
              <a:pathLst>
                <a:path w="14523" h="30714" extrusionOk="0">
                  <a:moveTo>
                    <a:pt x="14523" y="0"/>
                  </a:moveTo>
                  <a:lnTo>
                    <a:pt x="9838" y="878"/>
                  </a:lnTo>
                  <a:cubicBezTo>
                    <a:pt x="7232" y="12912"/>
                    <a:pt x="1" y="28254"/>
                    <a:pt x="1" y="28254"/>
                  </a:cubicBezTo>
                  <a:lnTo>
                    <a:pt x="4012" y="30714"/>
                  </a:lnTo>
                  <a:cubicBezTo>
                    <a:pt x="13308" y="12341"/>
                    <a:pt x="14523" y="0"/>
                    <a:pt x="14523"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flipH="1">
              <a:off x="6390764" y="4531472"/>
              <a:ext cx="339061" cy="272158"/>
            </a:xfrm>
            <a:custGeom>
              <a:avLst/>
              <a:gdLst/>
              <a:ahLst/>
              <a:cxnLst/>
              <a:rect l="l" t="t" r="r" b="b"/>
              <a:pathLst>
                <a:path w="4774" h="3832" extrusionOk="0">
                  <a:moveTo>
                    <a:pt x="1" y="0"/>
                  </a:moveTo>
                  <a:lnTo>
                    <a:pt x="16" y="161"/>
                  </a:lnTo>
                  <a:cubicBezTo>
                    <a:pt x="16" y="161"/>
                    <a:pt x="4167" y="3832"/>
                    <a:pt x="4618" y="3832"/>
                  </a:cubicBezTo>
                  <a:cubicBezTo>
                    <a:pt x="4639" y="3832"/>
                    <a:pt x="4652" y="3824"/>
                    <a:pt x="4656" y="3807"/>
                  </a:cubicBezTo>
                  <a:cubicBezTo>
                    <a:pt x="4773" y="3426"/>
                    <a:pt x="3997" y="2621"/>
                    <a:pt x="3997" y="262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8"/>
            <p:cNvSpPr/>
            <p:nvPr/>
          </p:nvSpPr>
          <p:spPr>
            <a:xfrm flipH="1">
              <a:off x="6532169" y="3030498"/>
              <a:ext cx="267257" cy="303194"/>
            </a:xfrm>
            <a:custGeom>
              <a:avLst/>
              <a:gdLst/>
              <a:ahLst/>
              <a:cxnLst/>
              <a:rect l="l" t="t" r="r" b="b"/>
              <a:pathLst>
                <a:path w="3763" h="4269" extrusionOk="0">
                  <a:moveTo>
                    <a:pt x="1007" y="0"/>
                  </a:moveTo>
                  <a:cubicBezTo>
                    <a:pt x="912" y="0"/>
                    <a:pt x="842" y="30"/>
                    <a:pt x="805" y="97"/>
                  </a:cubicBezTo>
                  <a:cubicBezTo>
                    <a:pt x="805" y="97"/>
                    <a:pt x="0" y="2264"/>
                    <a:pt x="73" y="2528"/>
                  </a:cubicBezTo>
                  <a:cubicBezTo>
                    <a:pt x="83" y="2566"/>
                    <a:pt x="105" y="2583"/>
                    <a:pt x="134" y="2583"/>
                  </a:cubicBezTo>
                  <a:cubicBezTo>
                    <a:pt x="316" y="2583"/>
                    <a:pt x="805" y="1942"/>
                    <a:pt x="805" y="1942"/>
                  </a:cubicBezTo>
                  <a:lnTo>
                    <a:pt x="805" y="1942"/>
                  </a:lnTo>
                  <a:cubicBezTo>
                    <a:pt x="805" y="1942"/>
                    <a:pt x="264" y="2879"/>
                    <a:pt x="337" y="3128"/>
                  </a:cubicBezTo>
                  <a:cubicBezTo>
                    <a:pt x="344" y="3155"/>
                    <a:pt x="362" y="3167"/>
                    <a:pt x="387" y="3167"/>
                  </a:cubicBezTo>
                  <a:cubicBezTo>
                    <a:pt x="609" y="3167"/>
                    <a:pt x="1434" y="2235"/>
                    <a:pt x="1435" y="2235"/>
                  </a:cubicBezTo>
                  <a:lnTo>
                    <a:pt x="1435" y="2235"/>
                  </a:lnTo>
                  <a:cubicBezTo>
                    <a:pt x="1434" y="2235"/>
                    <a:pt x="483" y="3435"/>
                    <a:pt x="732" y="3640"/>
                  </a:cubicBezTo>
                  <a:cubicBezTo>
                    <a:pt x="752" y="3656"/>
                    <a:pt x="777" y="3663"/>
                    <a:pt x="805" y="3663"/>
                  </a:cubicBezTo>
                  <a:cubicBezTo>
                    <a:pt x="1159" y="3663"/>
                    <a:pt x="2123" y="2586"/>
                    <a:pt x="2123" y="2586"/>
                  </a:cubicBezTo>
                  <a:lnTo>
                    <a:pt x="2123" y="2586"/>
                  </a:lnTo>
                  <a:cubicBezTo>
                    <a:pt x="2123" y="2586"/>
                    <a:pt x="1069" y="3977"/>
                    <a:pt x="1303" y="4240"/>
                  </a:cubicBezTo>
                  <a:cubicBezTo>
                    <a:pt x="1319" y="4260"/>
                    <a:pt x="1341" y="4269"/>
                    <a:pt x="1368" y="4269"/>
                  </a:cubicBezTo>
                  <a:cubicBezTo>
                    <a:pt x="1728" y="4269"/>
                    <a:pt x="2957" y="2659"/>
                    <a:pt x="2957" y="2659"/>
                  </a:cubicBezTo>
                  <a:cubicBezTo>
                    <a:pt x="2984" y="3291"/>
                    <a:pt x="3357" y="3664"/>
                    <a:pt x="3542" y="3664"/>
                  </a:cubicBezTo>
                  <a:cubicBezTo>
                    <a:pt x="3559" y="3664"/>
                    <a:pt x="3574" y="3661"/>
                    <a:pt x="3587" y="3655"/>
                  </a:cubicBezTo>
                  <a:cubicBezTo>
                    <a:pt x="3762" y="3582"/>
                    <a:pt x="3557" y="1459"/>
                    <a:pt x="3557" y="1459"/>
                  </a:cubicBezTo>
                  <a:cubicBezTo>
                    <a:pt x="3557" y="1459"/>
                    <a:pt x="1673" y="0"/>
                    <a:pt x="1007"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flipH="1">
              <a:off x="5302207" y="2508133"/>
              <a:ext cx="1096940" cy="2262559"/>
            </a:xfrm>
            <a:custGeom>
              <a:avLst/>
              <a:gdLst/>
              <a:ahLst/>
              <a:cxnLst/>
              <a:rect l="l" t="t" r="r" b="b"/>
              <a:pathLst>
                <a:path w="15445" h="31857" extrusionOk="0">
                  <a:moveTo>
                    <a:pt x="6251" y="1"/>
                  </a:moveTo>
                  <a:lnTo>
                    <a:pt x="0" y="2124"/>
                  </a:lnTo>
                  <a:cubicBezTo>
                    <a:pt x="0" y="2124"/>
                    <a:pt x="3470" y="18154"/>
                    <a:pt x="11844" y="31856"/>
                  </a:cubicBezTo>
                  <a:lnTo>
                    <a:pt x="15445" y="29895"/>
                  </a:lnTo>
                  <a:cubicBezTo>
                    <a:pt x="15445" y="29895"/>
                    <a:pt x="5929" y="9956"/>
                    <a:pt x="6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flipH="1">
              <a:off x="6141265" y="2320990"/>
              <a:ext cx="166405" cy="180326"/>
            </a:xfrm>
            <a:custGeom>
              <a:avLst/>
              <a:gdLst/>
              <a:ahLst/>
              <a:cxnLst/>
              <a:rect l="l" t="t" r="r" b="b"/>
              <a:pathLst>
                <a:path w="2343" h="2539" extrusionOk="0">
                  <a:moveTo>
                    <a:pt x="162" y="1"/>
                  </a:moveTo>
                  <a:cubicBezTo>
                    <a:pt x="162" y="1"/>
                    <a:pt x="279" y="15"/>
                    <a:pt x="469" y="30"/>
                  </a:cubicBezTo>
                  <a:cubicBezTo>
                    <a:pt x="689" y="59"/>
                    <a:pt x="981" y="74"/>
                    <a:pt x="1333" y="103"/>
                  </a:cubicBezTo>
                  <a:cubicBezTo>
                    <a:pt x="1523" y="132"/>
                    <a:pt x="1713" y="147"/>
                    <a:pt x="1933" y="162"/>
                  </a:cubicBezTo>
                  <a:cubicBezTo>
                    <a:pt x="2050" y="176"/>
                    <a:pt x="2153" y="176"/>
                    <a:pt x="2211" y="250"/>
                  </a:cubicBezTo>
                  <a:cubicBezTo>
                    <a:pt x="2270" y="323"/>
                    <a:pt x="2270" y="440"/>
                    <a:pt x="2270" y="572"/>
                  </a:cubicBezTo>
                  <a:cubicBezTo>
                    <a:pt x="2270" y="806"/>
                    <a:pt x="2270" y="1055"/>
                    <a:pt x="2211" y="1318"/>
                  </a:cubicBezTo>
                  <a:cubicBezTo>
                    <a:pt x="2153" y="1567"/>
                    <a:pt x="2050" y="1831"/>
                    <a:pt x="1860" y="2006"/>
                  </a:cubicBezTo>
                  <a:cubicBezTo>
                    <a:pt x="1684" y="2197"/>
                    <a:pt x="1421" y="2328"/>
                    <a:pt x="1186" y="2372"/>
                  </a:cubicBezTo>
                  <a:cubicBezTo>
                    <a:pt x="1062" y="2402"/>
                    <a:pt x="934" y="2420"/>
                    <a:pt x="811" y="2420"/>
                  </a:cubicBezTo>
                  <a:cubicBezTo>
                    <a:pt x="689" y="2420"/>
                    <a:pt x="571" y="2402"/>
                    <a:pt x="469" y="2358"/>
                  </a:cubicBezTo>
                  <a:cubicBezTo>
                    <a:pt x="279" y="2255"/>
                    <a:pt x="176" y="2036"/>
                    <a:pt x="147" y="1831"/>
                  </a:cubicBezTo>
                  <a:cubicBezTo>
                    <a:pt x="103" y="1626"/>
                    <a:pt x="132" y="1421"/>
                    <a:pt x="132" y="1245"/>
                  </a:cubicBezTo>
                  <a:cubicBezTo>
                    <a:pt x="147" y="879"/>
                    <a:pt x="205" y="586"/>
                    <a:pt x="235" y="381"/>
                  </a:cubicBezTo>
                  <a:cubicBezTo>
                    <a:pt x="293" y="176"/>
                    <a:pt x="308" y="74"/>
                    <a:pt x="308" y="74"/>
                  </a:cubicBezTo>
                  <a:lnTo>
                    <a:pt x="308" y="74"/>
                  </a:lnTo>
                  <a:cubicBezTo>
                    <a:pt x="308" y="74"/>
                    <a:pt x="293" y="89"/>
                    <a:pt x="249" y="176"/>
                  </a:cubicBezTo>
                  <a:cubicBezTo>
                    <a:pt x="235" y="220"/>
                    <a:pt x="220" y="308"/>
                    <a:pt x="176" y="396"/>
                  </a:cubicBezTo>
                  <a:cubicBezTo>
                    <a:pt x="118" y="601"/>
                    <a:pt x="74" y="894"/>
                    <a:pt x="30" y="1260"/>
                  </a:cubicBezTo>
                  <a:cubicBezTo>
                    <a:pt x="15" y="1450"/>
                    <a:pt x="1" y="1640"/>
                    <a:pt x="30" y="1860"/>
                  </a:cubicBezTo>
                  <a:cubicBezTo>
                    <a:pt x="44" y="1977"/>
                    <a:pt x="88" y="2080"/>
                    <a:pt x="147" y="2197"/>
                  </a:cubicBezTo>
                  <a:cubicBezTo>
                    <a:pt x="220" y="2284"/>
                    <a:pt x="308" y="2402"/>
                    <a:pt x="410" y="2446"/>
                  </a:cubicBezTo>
                  <a:cubicBezTo>
                    <a:pt x="540" y="2514"/>
                    <a:pt x="673" y="2539"/>
                    <a:pt x="808" y="2539"/>
                  </a:cubicBezTo>
                  <a:cubicBezTo>
                    <a:pt x="933" y="2539"/>
                    <a:pt x="1060" y="2518"/>
                    <a:pt x="1186" y="2489"/>
                  </a:cubicBezTo>
                  <a:cubicBezTo>
                    <a:pt x="1435" y="2416"/>
                    <a:pt x="1713" y="2284"/>
                    <a:pt x="1918" y="2080"/>
                  </a:cubicBezTo>
                  <a:cubicBezTo>
                    <a:pt x="2123" y="1860"/>
                    <a:pt x="2226" y="1596"/>
                    <a:pt x="2284" y="1333"/>
                  </a:cubicBezTo>
                  <a:cubicBezTo>
                    <a:pt x="2343" y="1055"/>
                    <a:pt x="2343" y="806"/>
                    <a:pt x="2343" y="572"/>
                  </a:cubicBezTo>
                  <a:cubicBezTo>
                    <a:pt x="2343" y="455"/>
                    <a:pt x="2343" y="308"/>
                    <a:pt x="2270" y="206"/>
                  </a:cubicBezTo>
                  <a:cubicBezTo>
                    <a:pt x="2226" y="132"/>
                    <a:pt x="2153" y="103"/>
                    <a:pt x="2109" y="89"/>
                  </a:cubicBezTo>
                  <a:cubicBezTo>
                    <a:pt x="2050" y="74"/>
                    <a:pt x="1991" y="74"/>
                    <a:pt x="1933" y="74"/>
                  </a:cubicBezTo>
                  <a:cubicBezTo>
                    <a:pt x="1713" y="59"/>
                    <a:pt x="1523" y="59"/>
                    <a:pt x="1333" y="30"/>
                  </a:cubicBezTo>
                  <a:cubicBezTo>
                    <a:pt x="981" y="15"/>
                    <a:pt x="689" y="15"/>
                    <a:pt x="469" y="1"/>
                  </a:cubicBezTo>
                  <a:close/>
                </a:path>
              </a:pathLst>
            </a:custGeom>
            <a:solidFill>
              <a:srgbClr val="00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flipH="1">
              <a:off x="5166985" y="4623445"/>
              <a:ext cx="391049" cy="147229"/>
            </a:xfrm>
            <a:custGeom>
              <a:avLst/>
              <a:gdLst/>
              <a:ahLst/>
              <a:cxnLst/>
              <a:rect l="l" t="t" r="r" b="b"/>
              <a:pathLst>
                <a:path w="5506" h="2073" extrusionOk="0">
                  <a:moveTo>
                    <a:pt x="4908" y="0"/>
                  </a:moveTo>
                  <a:cubicBezTo>
                    <a:pt x="4370" y="0"/>
                    <a:pt x="3602" y="111"/>
                    <a:pt x="3602" y="111"/>
                  </a:cubicBezTo>
                  <a:lnTo>
                    <a:pt x="1" y="2072"/>
                  </a:lnTo>
                  <a:cubicBezTo>
                    <a:pt x="1" y="2072"/>
                    <a:pt x="5505" y="374"/>
                    <a:pt x="5417" y="111"/>
                  </a:cubicBezTo>
                  <a:cubicBezTo>
                    <a:pt x="5388" y="28"/>
                    <a:pt x="5176" y="0"/>
                    <a:pt x="49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flipH="1">
              <a:off x="5123375" y="1558855"/>
              <a:ext cx="912921" cy="827410"/>
            </a:xfrm>
            <a:custGeom>
              <a:avLst/>
              <a:gdLst/>
              <a:ahLst/>
              <a:cxnLst/>
              <a:rect l="l" t="t" r="r" b="b"/>
              <a:pathLst>
                <a:path w="12854" h="11650" extrusionOk="0">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flipH="1">
              <a:off x="5646309" y="1543799"/>
              <a:ext cx="831885" cy="1160647"/>
            </a:xfrm>
            <a:custGeom>
              <a:avLst/>
              <a:gdLst/>
              <a:ahLst/>
              <a:cxnLst/>
              <a:rect l="l" t="t" r="r" b="b"/>
              <a:pathLst>
                <a:path w="11713" h="16342" extrusionOk="0">
                  <a:moveTo>
                    <a:pt x="6680" y="0"/>
                  </a:moveTo>
                  <a:cubicBezTo>
                    <a:pt x="5073" y="0"/>
                    <a:pt x="3107" y="146"/>
                    <a:pt x="2050" y="725"/>
                  </a:cubicBezTo>
                  <a:cubicBezTo>
                    <a:pt x="2050" y="725"/>
                    <a:pt x="308" y="1501"/>
                    <a:pt x="1" y="2526"/>
                  </a:cubicBezTo>
                  <a:lnTo>
                    <a:pt x="1143" y="10607"/>
                  </a:lnTo>
                  <a:lnTo>
                    <a:pt x="850" y="15702"/>
                  </a:lnTo>
                  <a:cubicBezTo>
                    <a:pt x="850" y="15702"/>
                    <a:pt x="2405" y="16341"/>
                    <a:pt x="4371" y="16341"/>
                  </a:cubicBezTo>
                  <a:cubicBezTo>
                    <a:pt x="5608" y="16341"/>
                    <a:pt x="7009" y="16088"/>
                    <a:pt x="8287" y="15262"/>
                  </a:cubicBezTo>
                  <a:cubicBezTo>
                    <a:pt x="8287" y="15262"/>
                    <a:pt x="9946" y="15816"/>
                    <a:pt x="11017" y="15816"/>
                  </a:cubicBezTo>
                  <a:cubicBezTo>
                    <a:pt x="11307" y="15816"/>
                    <a:pt x="11553" y="15775"/>
                    <a:pt x="11712" y="15672"/>
                  </a:cubicBezTo>
                  <a:lnTo>
                    <a:pt x="10600" y="9319"/>
                  </a:lnTo>
                  <a:cubicBezTo>
                    <a:pt x="10283" y="7334"/>
                    <a:pt x="10023" y="191"/>
                    <a:pt x="9417" y="191"/>
                  </a:cubicBezTo>
                  <a:cubicBezTo>
                    <a:pt x="9407" y="191"/>
                    <a:pt x="9396" y="194"/>
                    <a:pt x="9385" y="198"/>
                  </a:cubicBezTo>
                  <a:cubicBezTo>
                    <a:pt x="9372" y="206"/>
                    <a:pt x="9359" y="209"/>
                    <a:pt x="9346" y="209"/>
                  </a:cubicBezTo>
                  <a:cubicBezTo>
                    <a:pt x="9285" y="209"/>
                    <a:pt x="9223" y="137"/>
                    <a:pt x="9150" y="125"/>
                  </a:cubicBezTo>
                  <a:cubicBezTo>
                    <a:pt x="8875" y="81"/>
                    <a:pt x="7877" y="0"/>
                    <a:pt x="6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flipH="1">
              <a:off x="5949932" y="1542307"/>
              <a:ext cx="270382" cy="536503"/>
            </a:xfrm>
            <a:custGeom>
              <a:avLst/>
              <a:gdLst/>
              <a:ahLst/>
              <a:cxnLst/>
              <a:rect l="l" t="t" r="r" b="b"/>
              <a:pathLst>
                <a:path w="3807" h="7554" extrusionOk="0">
                  <a:moveTo>
                    <a:pt x="2867" y="0"/>
                  </a:moveTo>
                  <a:cubicBezTo>
                    <a:pt x="1934" y="0"/>
                    <a:pt x="564" y="41"/>
                    <a:pt x="0" y="263"/>
                  </a:cubicBezTo>
                  <a:lnTo>
                    <a:pt x="3806" y="7554"/>
                  </a:lnTo>
                  <a:lnTo>
                    <a:pt x="3806" y="14"/>
                  </a:lnTo>
                  <a:cubicBezTo>
                    <a:pt x="3806" y="14"/>
                    <a:pt x="3411" y="0"/>
                    <a:pt x="2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flipH="1">
              <a:off x="5920812" y="1097285"/>
              <a:ext cx="431532" cy="548790"/>
            </a:xfrm>
            <a:custGeom>
              <a:avLst/>
              <a:gdLst/>
              <a:ahLst/>
              <a:cxnLst/>
              <a:rect l="l" t="t" r="r" b="b"/>
              <a:pathLst>
                <a:path w="6076" h="7727" extrusionOk="0">
                  <a:moveTo>
                    <a:pt x="2782" y="0"/>
                  </a:moveTo>
                  <a:lnTo>
                    <a:pt x="1200" y="44"/>
                  </a:lnTo>
                  <a:cubicBezTo>
                    <a:pt x="1200" y="44"/>
                    <a:pt x="293" y="59"/>
                    <a:pt x="293" y="498"/>
                  </a:cubicBezTo>
                  <a:cubicBezTo>
                    <a:pt x="293" y="498"/>
                    <a:pt x="0" y="5885"/>
                    <a:pt x="1713" y="5958"/>
                  </a:cubicBezTo>
                  <a:lnTo>
                    <a:pt x="2738" y="5958"/>
                  </a:lnTo>
                  <a:lnTo>
                    <a:pt x="2738" y="6720"/>
                  </a:lnTo>
                  <a:cubicBezTo>
                    <a:pt x="2738" y="6983"/>
                    <a:pt x="2855" y="7217"/>
                    <a:pt x="3074" y="7349"/>
                  </a:cubicBezTo>
                  <a:cubicBezTo>
                    <a:pt x="3364" y="7521"/>
                    <a:pt x="3783" y="7727"/>
                    <a:pt x="4206" y="7727"/>
                  </a:cubicBezTo>
                  <a:cubicBezTo>
                    <a:pt x="4466" y="7727"/>
                    <a:pt x="4728" y="7649"/>
                    <a:pt x="4963" y="7437"/>
                  </a:cubicBezTo>
                  <a:cubicBezTo>
                    <a:pt x="5256" y="7188"/>
                    <a:pt x="5387" y="6778"/>
                    <a:pt x="5343" y="6397"/>
                  </a:cubicBezTo>
                  <a:lnTo>
                    <a:pt x="5124" y="3513"/>
                  </a:lnTo>
                  <a:cubicBezTo>
                    <a:pt x="5124" y="3513"/>
                    <a:pt x="6075" y="3323"/>
                    <a:pt x="5900" y="2328"/>
                  </a:cubicBezTo>
                  <a:cubicBezTo>
                    <a:pt x="5801" y="1797"/>
                    <a:pt x="5528" y="1643"/>
                    <a:pt x="5245" y="1643"/>
                  </a:cubicBezTo>
                  <a:cubicBezTo>
                    <a:pt x="4857" y="1643"/>
                    <a:pt x="4450" y="1932"/>
                    <a:pt x="4450" y="1932"/>
                  </a:cubicBezTo>
                  <a:lnTo>
                    <a:pt x="4450" y="1610"/>
                  </a:lnTo>
                  <a:cubicBezTo>
                    <a:pt x="4450" y="717"/>
                    <a:pt x="3718" y="0"/>
                    <a:pt x="2840"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flipH="1">
              <a:off x="6239987" y="1278177"/>
              <a:ext cx="24006" cy="114417"/>
            </a:xfrm>
            <a:custGeom>
              <a:avLst/>
              <a:gdLst/>
              <a:ahLst/>
              <a:cxnLst/>
              <a:rect l="l" t="t" r="r" b="b"/>
              <a:pathLst>
                <a:path w="338" h="1611" extrusionOk="0">
                  <a:moveTo>
                    <a:pt x="74" y="0"/>
                  </a:moveTo>
                  <a:cubicBezTo>
                    <a:pt x="59" y="0"/>
                    <a:pt x="30" y="396"/>
                    <a:pt x="0" y="879"/>
                  </a:cubicBezTo>
                  <a:lnTo>
                    <a:pt x="0" y="1230"/>
                  </a:lnTo>
                  <a:cubicBezTo>
                    <a:pt x="0" y="1347"/>
                    <a:pt x="30" y="1450"/>
                    <a:pt x="74" y="1523"/>
                  </a:cubicBezTo>
                  <a:cubicBezTo>
                    <a:pt x="132" y="1596"/>
                    <a:pt x="205" y="1611"/>
                    <a:pt x="264" y="1611"/>
                  </a:cubicBezTo>
                  <a:cubicBezTo>
                    <a:pt x="308" y="1596"/>
                    <a:pt x="337" y="1581"/>
                    <a:pt x="337" y="1581"/>
                  </a:cubicBezTo>
                  <a:cubicBezTo>
                    <a:pt x="330" y="1574"/>
                    <a:pt x="319" y="1574"/>
                    <a:pt x="306" y="1574"/>
                  </a:cubicBezTo>
                  <a:cubicBezTo>
                    <a:pt x="293" y="1574"/>
                    <a:pt x="279" y="1574"/>
                    <a:pt x="264" y="1567"/>
                  </a:cubicBezTo>
                  <a:cubicBezTo>
                    <a:pt x="220" y="1567"/>
                    <a:pt x="176" y="1523"/>
                    <a:pt x="132" y="1464"/>
                  </a:cubicBezTo>
                  <a:cubicBezTo>
                    <a:pt x="74" y="1362"/>
                    <a:pt x="117" y="1113"/>
                    <a:pt x="117" y="879"/>
                  </a:cubicBezTo>
                  <a:cubicBezTo>
                    <a:pt x="117" y="396"/>
                    <a:pt x="117"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flipH="1">
              <a:off x="6172445" y="1281302"/>
              <a:ext cx="9446" cy="28125"/>
            </a:xfrm>
            <a:custGeom>
              <a:avLst/>
              <a:gdLst/>
              <a:ahLst/>
              <a:cxnLst/>
              <a:rect l="l" t="t" r="r" b="b"/>
              <a:pathLst>
                <a:path w="133" h="396" extrusionOk="0">
                  <a:moveTo>
                    <a:pt x="74" y="0"/>
                  </a:moveTo>
                  <a:cubicBezTo>
                    <a:pt x="45" y="0"/>
                    <a:pt x="16" y="88"/>
                    <a:pt x="16" y="205"/>
                  </a:cubicBezTo>
                  <a:cubicBezTo>
                    <a:pt x="1" y="308"/>
                    <a:pt x="16" y="395"/>
                    <a:pt x="59" y="395"/>
                  </a:cubicBezTo>
                  <a:cubicBezTo>
                    <a:pt x="74" y="395"/>
                    <a:pt x="118" y="308"/>
                    <a:pt x="118" y="205"/>
                  </a:cubicBezTo>
                  <a:cubicBezTo>
                    <a:pt x="133" y="88"/>
                    <a:pt x="118"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flipH="1">
              <a:off x="6296165" y="1280237"/>
              <a:ext cx="9446" cy="28125"/>
            </a:xfrm>
            <a:custGeom>
              <a:avLst/>
              <a:gdLst/>
              <a:ahLst/>
              <a:cxnLst/>
              <a:rect l="l" t="t" r="r" b="b"/>
              <a:pathLst>
                <a:path w="133" h="396" extrusionOk="0">
                  <a:moveTo>
                    <a:pt x="74" y="1"/>
                  </a:moveTo>
                  <a:cubicBezTo>
                    <a:pt x="45" y="1"/>
                    <a:pt x="30" y="74"/>
                    <a:pt x="30" y="191"/>
                  </a:cubicBezTo>
                  <a:cubicBezTo>
                    <a:pt x="1" y="308"/>
                    <a:pt x="30" y="396"/>
                    <a:pt x="59" y="396"/>
                  </a:cubicBezTo>
                  <a:cubicBezTo>
                    <a:pt x="74" y="396"/>
                    <a:pt x="118" y="308"/>
                    <a:pt x="118" y="191"/>
                  </a:cubicBezTo>
                  <a:cubicBezTo>
                    <a:pt x="133" y="88"/>
                    <a:pt x="11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flipH="1">
              <a:off x="6094462" y="1478814"/>
              <a:ext cx="67613" cy="119673"/>
            </a:xfrm>
            <a:custGeom>
              <a:avLst/>
              <a:gdLst/>
              <a:ahLst/>
              <a:cxnLst/>
              <a:rect l="l" t="t" r="r" b="b"/>
              <a:pathLst>
                <a:path w="952" h="1685" extrusionOk="0">
                  <a:moveTo>
                    <a:pt x="937" y="1"/>
                  </a:moveTo>
                  <a:lnTo>
                    <a:pt x="937" y="1"/>
                  </a:lnTo>
                  <a:cubicBezTo>
                    <a:pt x="717" y="293"/>
                    <a:pt x="395" y="498"/>
                    <a:pt x="59" y="586"/>
                  </a:cubicBezTo>
                  <a:lnTo>
                    <a:pt x="29" y="586"/>
                  </a:lnTo>
                  <a:cubicBezTo>
                    <a:pt x="15" y="923"/>
                    <a:pt x="0" y="1143"/>
                    <a:pt x="59" y="1465"/>
                  </a:cubicBezTo>
                  <a:cubicBezTo>
                    <a:pt x="59" y="1479"/>
                    <a:pt x="103" y="1655"/>
                    <a:pt x="103" y="1684"/>
                  </a:cubicBezTo>
                  <a:cubicBezTo>
                    <a:pt x="103" y="1684"/>
                    <a:pt x="249" y="1626"/>
                    <a:pt x="351" y="1567"/>
                  </a:cubicBezTo>
                  <a:cubicBezTo>
                    <a:pt x="600" y="1421"/>
                    <a:pt x="791" y="1172"/>
                    <a:pt x="864" y="879"/>
                  </a:cubicBezTo>
                  <a:cubicBezTo>
                    <a:pt x="952" y="601"/>
                    <a:pt x="952" y="293"/>
                    <a:pt x="937"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flipH="1">
              <a:off x="5967617" y="1250124"/>
              <a:ext cx="57244" cy="75497"/>
            </a:xfrm>
            <a:custGeom>
              <a:avLst/>
              <a:gdLst/>
              <a:ahLst/>
              <a:cxnLst/>
              <a:rect l="l" t="t" r="r" b="b"/>
              <a:pathLst>
                <a:path w="806" h="1063" extrusionOk="0">
                  <a:moveTo>
                    <a:pt x="718" y="0"/>
                  </a:moveTo>
                  <a:cubicBezTo>
                    <a:pt x="718" y="0"/>
                    <a:pt x="630" y="0"/>
                    <a:pt x="498" y="59"/>
                  </a:cubicBezTo>
                  <a:cubicBezTo>
                    <a:pt x="366" y="102"/>
                    <a:pt x="205" y="234"/>
                    <a:pt x="103" y="454"/>
                  </a:cubicBezTo>
                  <a:lnTo>
                    <a:pt x="0" y="615"/>
                  </a:lnTo>
                  <a:lnTo>
                    <a:pt x="0" y="615"/>
                  </a:lnTo>
                  <a:lnTo>
                    <a:pt x="176" y="512"/>
                  </a:lnTo>
                  <a:cubicBezTo>
                    <a:pt x="185" y="507"/>
                    <a:pt x="194" y="502"/>
                    <a:pt x="203" y="496"/>
                  </a:cubicBezTo>
                  <a:lnTo>
                    <a:pt x="203" y="496"/>
                  </a:lnTo>
                  <a:lnTo>
                    <a:pt x="205" y="498"/>
                  </a:lnTo>
                  <a:cubicBezTo>
                    <a:pt x="206" y="497"/>
                    <a:pt x="206" y="495"/>
                    <a:pt x="207" y="494"/>
                  </a:cubicBezTo>
                  <a:lnTo>
                    <a:pt x="207" y="494"/>
                  </a:lnTo>
                  <a:cubicBezTo>
                    <a:pt x="270" y="456"/>
                    <a:pt x="333" y="420"/>
                    <a:pt x="396" y="395"/>
                  </a:cubicBezTo>
                  <a:cubicBezTo>
                    <a:pt x="413" y="391"/>
                    <a:pt x="431" y="389"/>
                    <a:pt x="448" y="389"/>
                  </a:cubicBezTo>
                  <a:cubicBezTo>
                    <a:pt x="542" y="389"/>
                    <a:pt x="620" y="455"/>
                    <a:pt x="645" y="542"/>
                  </a:cubicBezTo>
                  <a:cubicBezTo>
                    <a:pt x="689" y="644"/>
                    <a:pt x="645" y="747"/>
                    <a:pt x="615" y="820"/>
                  </a:cubicBezTo>
                  <a:cubicBezTo>
                    <a:pt x="513" y="981"/>
                    <a:pt x="410" y="1039"/>
                    <a:pt x="425" y="1054"/>
                  </a:cubicBezTo>
                  <a:cubicBezTo>
                    <a:pt x="425" y="1060"/>
                    <a:pt x="430" y="1063"/>
                    <a:pt x="438" y="1063"/>
                  </a:cubicBezTo>
                  <a:cubicBezTo>
                    <a:pt x="475" y="1063"/>
                    <a:pt x="584" y="1009"/>
                    <a:pt x="703" y="878"/>
                  </a:cubicBezTo>
                  <a:cubicBezTo>
                    <a:pt x="762" y="805"/>
                    <a:pt x="806" y="659"/>
                    <a:pt x="762" y="527"/>
                  </a:cubicBezTo>
                  <a:cubicBezTo>
                    <a:pt x="732" y="454"/>
                    <a:pt x="703" y="395"/>
                    <a:pt x="630" y="351"/>
                  </a:cubicBezTo>
                  <a:cubicBezTo>
                    <a:pt x="575" y="318"/>
                    <a:pt x="512" y="302"/>
                    <a:pt x="453" y="302"/>
                  </a:cubicBezTo>
                  <a:cubicBezTo>
                    <a:pt x="433" y="302"/>
                    <a:pt x="414" y="304"/>
                    <a:pt x="396" y="307"/>
                  </a:cubicBezTo>
                  <a:cubicBezTo>
                    <a:pt x="358" y="312"/>
                    <a:pt x="324" y="322"/>
                    <a:pt x="294" y="334"/>
                  </a:cubicBezTo>
                  <a:lnTo>
                    <a:pt x="294" y="334"/>
                  </a:lnTo>
                  <a:cubicBezTo>
                    <a:pt x="369" y="230"/>
                    <a:pt x="462" y="152"/>
                    <a:pt x="542" y="102"/>
                  </a:cubicBezTo>
                  <a:cubicBezTo>
                    <a:pt x="645" y="29"/>
                    <a:pt x="718" y="15"/>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flipH="1">
              <a:off x="6185939" y="1384213"/>
              <a:ext cx="64559" cy="52272"/>
            </a:xfrm>
            <a:custGeom>
              <a:avLst/>
              <a:gdLst/>
              <a:ahLst/>
              <a:cxnLst/>
              <a:rect l="l" t="t" r="r" b="b"/>
              <a:pathLst>
                <a:path w="909" h="736" extrusionOk="0">
                  <a:moveTo>
                    <a:pt x="879" y="1"/>
                  </a:moveTo>
                  <a:cubicBezTo>
                    <a:pt x="864" y="1"/>
                    <a:pt x="864" y="74"/>
                    <a:pt x="820" y="176"/>
                  </a:cubicBezTo>
                  <a:cubicBezTo>
                    <a:pt x="806" y="293"/>
                    <a:pt x="718" y="410"/>
                    <a:pt x="586" y="528"/>
                  </a:cubicBezTo>
                  <a:cubicBezTo>
                    <a:pt x="455" y="630"/>
                    <a:pt x="293" y="674"/>
                    <a:pt x="176" y="674"/>
                  </a:cubicBezTo>
                  <a:cubicBezTo>
                    <a:pt x="108" y="674"/>
                    <a:pt x="53" y="667"/>
                    <a:pt x="23" y="667"/>
                  </a:cubicBezTo>
                  <a:cubicBezTo>
                    <a:pt x="9" y="667"/>
                    <a:pt x="1" y="669"/>
                    <a:pt x="1" y="674"/>
                  </a:cubicBezTo>
                  <a:cubicBezTo>
                    <a:pt x="1" y="689"/>
                    <a:pt x="59" y="732"/>
                    <a:pt x="176" y="732"/>
                  </a:cubicBezTo>
                  <a:cubicBezTo>
                    <a:pt x="191" y="734"/>
                    <a:pt x="207" y="735"/>
                    <a:pt x="223" y="735"/>
                  </a:cubicBezTo>
                  <a:cubicBezTo>
                    <a:pt x="337" y="735"/>
                    <a:pt x="491" y="690"/>
                    <a:pt x="645" y="601"/>
                  </a:cubicBezTo>
                  <a:cubicBezTo>
                    <a:pt x="806" y="484"/>
                    <a:pt x="879" y="323"/>
                    <a:pt x="894" y="191"/>
                  </a:cubicBezTo>
                  <a:cubicBezTo>
                    <a:pt x="908" y="74"/>
                    <a:pt x="89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flipH="1">
              <a:off x="6168254" y="1378176"/>
              <a:ext cx="34375" cy="21733"/>
            </a:xfrm>
            <a:custGeom>
              <a:avLst/>
              <a:gdLst/>
              <a:ahLst/>
              <a:cxnLst/>
              <a:rect l="l" t="t" r="r" b="b"/>
              <a:pathLst>
                <a:path w="484" h="306" extrusionOk="0">
                  <a:moveTo>
                    <a:pt x="146" y="0"/>
                  </a:moveTo>
                  <a:cubicBezTo>
                    <a:pt x="125" y="0"/>
                    <a:pt x="105" y="4"/>
                    <a:pt x="88" y="12"/>
                  </a:cubicBezTo>
                  <a:cubicBezTo>
                    <a:pt x="15" y="27"/>
                    <a:pt x="0" y="42"/>
                    <a:pt x="0" y="56"/>
                  </a:cubicBezTo>
                  <a:cubicBezTo>
                    <a:pt x="0" y="86"/>
                    <a:pt x="132" y="56"/>
                    <a:pt x="264" y="115"/>
                  </a:cubicBezTo>
                  <a:cubicBezTo>
                    <a:pt x="381" y="188"/>
                    <a:pt x="425" y="305"/>
                    <a:pt x="454" y="305"/>
                  </a:cubicBezTo>
                  <a:cubicBezTo>
                    <a:pt x="483" y="305"/>
                    <a:pt x="483" y="261"/>
                    <a:pt x="454" y="203"/>
                  </a:cubicBezTo>
                  <a:cubicBezTo>
                    <a:pt x="439" y="159"/>
                    <a:pt x="381" y="86"/>
                    <a:pt x="308" y="42"/>
                  </a:cubicBezTo>
                  <a:cubicBezTo>
                    <a:pt x="256" y="21"/>
                    <a:pt x="197"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flipH="1">
              <a:off x="5637006" y="2610757"/>
              <a:ext cx="780891" cy="84375"/>
            </a:xfrm>
            <a:custGeom>
              <a:avLst/>
              <a:gdLst/>
              <a:ahLst/>
              <a:cxnLst/>
              <a:rect l="l" t="t" r="r" b="b"/>
              <a:pathLst>
                <a:path w="10995" h="1188" extrusionOk="0">
                  <a:moveTo>
                    <a:pt x="7423" y="0"/>
                  </a:moveTo>
                  <a:lnTo>
                    <a:pt x="7408" y="30"/>
                  </a:lnTo>
                  <a:cubicBezTo>
                    <a:pt x="6969" y="440"/>
                    <a:pt x="6325" y="732"/>
                    <a:pt x="5637" y="908"/>
                  </a:cubicBezTo>
                  <a:cubicBezTo>
                    <a:pt x="5027" y="1035"/>
                    <a:pt x="4427" y="1098"/>
                    <a:pt x="3864" y="1098"/>
                  </a:cubicBezTo>
                  <a:cubicBezTo>
                    <a:pt x="3710" y="1098"/>
                    <a:pt x="3559" y="1093"/>
                    <a:pt x="3412" y="1084"/>
                  </a:cubicBezTo>
                  <a:cubicBezTo>
                    <a:pt x="2738" y="1055"/>
                    <a:pt x="2138" y="923"/>
                    <a:pt x="1626" y="806"/>
                  </a:cubicBezTo>
                  <a:cubicBezTo>
                    <a:pt x="1113" y="703"/>
                    <a:pt x="703" y="571"/>
                    <a:pt x="440" y="498"/>
                  </a:cubicBezTo>
                  <a:cubicBezTo>
                    <a:pt x="294" y="469"/>
                    <a:pt x="191" y="425"/>
                    <a:pt x="103" y="410"/>
                  </a:cubicBezTo>
                  <a:cubicBezTo>
                    <a:pt x="30" y="396"/>
                    <a:pt x="1" y="396"/>
                    <a:pt x="1" y="396"/>
                  </a:cubicBezTo>
                  <a:lnTo>
                    <a:pt x="1" y="396"/>
                  </a:lnTo>
                  <a:cubicBezTo>
                    <a:pt x="1" y="396"/>
                    <a:pt x="30" y="410"/>
                    <a:pt x="103" y="425"/>
                  </a:cubicBezTo>
                  <a:cubicBezTo>
                    <a:pt x="176" y="469"/>
                    <a:pt x="294" y="498"/>
                    <a:pt x="411" y="542"/>
                  </a:cubicBezTo>
                  <a:cubicBezTo>
                    <a:pt x="689" y="630"/>
                    <a:pt x="1099" y="762"/>
                    <a:pt x="1611" y="879"/>
                  </a:cubicBezTo>
                  <a:cubicBezTo>
                    <a:pt x="2123" y="1011"/>
                    <a:pt x="2724" y="1142"/>
                    <a:pt x="3412" y="1172"/>
                  </a:cubicBezTo>
                  <a:cubicBezTo>
                    <a:pt x="3574" y="1182"/>
                    <a:pt x="3741" y="1187"/>
                    <a:pt x="3911" y="1187"/>
                  </a:cubicBezTo>
                  <a:cubicBezTo>
                    <a:pt x="4461" y="1187"/>
                    <a:pt x="5048" y="1130"/>
                    <a:pt x="5652" y="996"/>
                  </a:cubicBezTo>
                  <a:cubicBezTo>
                    <a:pt x="6320" y="811"/>
                    <a:pt x="6961" y="530"/>
                    <a:pt x="7426" y="111"/>
                  </a:cubicBezTo>
                  <a:lnTo>
                    <a:pt x="7426" y="111"/>
                  </a:lnTo>
                  <a:cubicBezTo>
                    <a:pt x="8318" y="522"/>
                    <a:pt x="9173" y="738"/>
                    <a:pt x="9825" y="738"/>
                  </a:cubicBezTo>
                  <a:cubicBezTo>
                    <a:pt x="9885" y="738"/>
                    <a:pt x="9943" y="736"/>
                    <a:pt x="9999" y="732"/>
                  </a:cubicBezTo>
                  <a:cubicBezTo>
                    <a:pt x="10351" y="718"/>
                    <a:pt x="10585" y="586"/>
                    <a:pt x="10761" y="513"/>
                  </a:cubicBezTo>
                  <a:cubicBezTo>
                    <a:pt x="10849" y="484"/>
                    <a:pt x="10907" y="440"/>
                    <a:pt x="10936" y="425"/>
                  </a:cubicBezTo>
                  <a:cubicBezTo>
                    <a:pt x="10980" y="410"/>
                    <a:pt x="10995" y="396"/>
                    <a:pt x="10995" y="396"/>
                  </a:cubicBezTo>
                  <a:cubicBezTo>
                    <a:pt x="10995" y="390"/>
                    <a:pt x="10992" y="388"/>
                    <a:pt x="10987" y="388"/>
                  </a:cubicBezTo>
                  <a:cubicBezTo>
                    <a:pt x="10961" y="388"/>
                    <a:pt x="10881" y="438"/>
                    <a:pt x="10761" y="498"/>
                  </a:cubicBezTo>
                  <a:cubicBezTo>
                    <a:pt x="10585" y="557"/>
                    <a:pt x="10351" y="659"/>
                    <a:pt x="10029" y="689"/>
                  </a:cubicBezTo>
                  <a:cubicBezTo>
                    <a:pt x="10008" y="689"/>
                    <a:pt x="9987" y="689"/>
                    <a:pt x="9966" y="689"/>
                  </a:cubicBezTo>
                  <a:cubicBezTo>
                    <a:pt x="9312" y="689"/>
                    <a:pt x="8417" y="469"/>
                    <a:pt x="7467" y="30"/>
                  </a:cubicBezTo>
                  <a:lnTo>
                    <a:pt x="7423"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flipH="1">
              <a:off x="5889635" y="2064175"/>
              <a:ext cx="59304" cy="564628"/>
            </a:xfrm>
            <a:custGeom>
              <a:avLst/>
              <a:gdLst/>
              <a:ahLst/>
              <a:cxnLst/>
              <a:rect l="l" t="t" r="r" b="b"/>
              <a:pathLst>
                <a:path w="835" h="7950" extrusionOk="0">
                  <a:moveTo>
                    <a:pt x="15" y="1"/>
                  </a:moveTo>
                  <a:cubicBezTo>
                    <a:pt x="0" y="1"/>
                    <a:pt x="15" y="118"/>
                    <a:pt x="29" y="323"/>
                  </a:cubicBezTo>
                  <a:cubicBezTo>
                    <a:pt x="59" y="528"/>
                    <a:pt x="88" y="821"/>
                    <a:pt x="132" y="1157"/>
                  </a:cubicBezTo>
                  <a:cubicBezTo>
                    <a:pt x="205" y="1875"/>
                    <a:pt x="322" y="2855"/>
                    <a:pt x="439" y="3953"/>
                  </a:cubicBezTo>
                  <a:cubicBezTo>
                    <a:pt x="542" y="5051"/>
                    <a:pt x="644" y="6062"/>
                    <a:pt x="717" y="6779"/>
                  </a:cubicBezTo>
                  <a:cubicBezTo>
                    <a:pt x="732" y="7130"/>
                    <a:pt x="761" y="7423"/>
                    <a:pt x="791" y="7643"/>
                  </a:cubicBezTo>
                  <a:cubicBezTo>
                    <a:pt x="805" y="7848"/>
                    <a:pt x="820" y="7950"/>
                    <a:pt x="820" y="7950"/>
                  </a:cubicBezTo>
                  <a:cubicBezTo>
                    <a:pt x="835" y="7950"/>
                    <a:pt x="835" y="7848"/>
                    <a:pt x="835" y="7643"/>
                  </a:cubicBezTo>
                  <a:cubicBezTo>
                    <a:pt x="820" y="7438"/>
                    <a:pt x="805" y="7145"/>
                    <a:pt x="791" y="6779"/>
                  </a:cubicBezTo>
                  <a:cubicBezTo>
                    <a:pt x="747" y="6047"/>
                    <a:pt x="659" y="5051"/>
                    <a:pt x="542" y="3953"/>
                  </a:cubicBezTo>
                  <a:cubicBezTo>
                    <a:pt x="439" y="2855"/>
                    <a:pt x="308" y="1875"/>
                    <a:pt x="205" y="1157"/>
                  </a:cubicBezTo>
                  <a:cubicBezTo>
                    <a:pt x="147" y="821"/>
                    <a:pt x="103" y="528"/>
                    <a:pt x="73" y="323"/>
                  </a:cubicBezTo>
                  <a:cubicBezTo>
                    <a:pt x="59" y="118"/>
                    <a:pt x="15" y="1"/>
                    <a:pt x="1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flipH="1">
              <a:off x="5865701" y="1543302"/>
              <a:ext cx="84304" cy="431532"/>
            </a:xfrm>
            <a:custGeom>
              <a:avLst/>
              <a:gdLst/>
              <a:ahLst/>
              <a:cxnLst/>
              <a:rect l="l" t="t" r="r" b="b"/>
              <a:pathLst>
                <a:path w="1187" h="6076" extrusionOk="0">
                  <a:moveTo>
                    <a:pt x="0" y="0"/>
                  </a:moveTo>
                  <a:lnTo>
                    <a:pt x="0" y="6076"/>
                  </a:lnTo>
                  <a:cubicBezTo>
                    <a:pt x="0" y="6076"/>
                    <a:pt x="1186" y="2518"/>
                    <a:pt x="923" y="1874"/>
                  </a:cubicBezTo>
                  <a:cubicBezTo>
                    <a:pt x="689" y="1245"/>
                    <a:pt x="0" y="0"/>
                    <a:pt x="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flipH="1">
              <a:off x="5996735" y="1560986"/>
              <a:ext cx="272442" cy="431532"/>
            </a:xfrm>
            <a:custGeom>
              <a:avLst/>
              <a:gdLst/>
              <a:ahLst/>
              <a:cxnLst/>
              <a:rect l="l" t="t" r="r" b="b"/>
              <a:pathLst>
                <a:path w="3836" h="6076" extrusionOk="0">
                  <a:moveTo>
                    <a:pt x="688" y="0"/>
                  </a:moveTo>
                  <a:cubicBezTo>
                    <a:pt x="542" y="30"/>
                    <a:pt x="0" y="2167"/>
                    <a:pt x="556" y="2811"/>
                  </a:cubicBezTo>
                  <a:cubicBezTo>
                    <a:pt x="1171" y="3528"/>
                    <a:pt x="3836" y="6076"/>
                    <a:pt x="3836" y="6076"/>
                  </a:cubicBezTo>
                  <a:lnTo>
                    <a:pt x="688"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flipH="1">
              <a:off x="6130825" y="2746126"/>
              <a:ext cx="175780" cy="125994"/>
            </a:xfrm>
            <a:custGeom>
              <a:avLst/>
              <a:gdLst/>
              <a:ahLst/>
              <a:cxnLst/>
              <a:rect l="l" t="t" r="r" b="b"/>
              <a:pathLst>
                <a:path w="2475" h="1774" extrusionOk="0">
                  <a:moveTo>
                    <a:pt x="2455" y="0"/>
                  </a:moveTo>
                  <a:cubicBezTo>
                    <a:pt x="2404" y="0"/>
                    <a:pt x="2040" y="576"/>
                    <a:pt x="1376" y="1056"/>
                  </a:cubicBezTo>
                  <a:cubicBezTo>
                    <a:pt x="674" y="1569"/>
                    <a:pt x="0" y="1730"/>
                    <a:pt x="15" y="1774"/>
                  </a:cubicBezTo>
                  <a:cubicBezTo>
                    <a:pt x="15" y="1774"/>
                    <a:pt x="205" y="1759"/>
                    <a:pt x="454" y="1657"/>
                  </a:cubicBezTo>
                  <a:cubicBezTo>
                    <a:pt x="732" y="1569"/>
                    <a:pt x="1083" y="1408"/>
                    <a:pt x="1420" y="1144"/>
                  </a:cubicBezTo>
                  <a:cubicBezTo>
                    <a:pt x="1772" y="895"/>
                    <a:pt x="2050" y="602"/>
                    <a:pt x="2211" y="383"/>
                  </a:cubicBezTo>
                  <a:cubicBezTo>
                    <a:pt x="2386" y="163"/>
                    <a:pt x="2474" y="2"/>
                    <a:pt x="2460" y="2"/>
                  </a:cubicBezTo>
                  <a:cubicBezTo>
                    <a:pt x="2459" y="1"/>
                    <a:pt x="2457" y="0"/>
                    <a:pt x="2455"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flipH="1">
              <a:off x="5465417" y="2832560"/>
              <a:ext cx="754897" cy="1900700"/>
            </a:xfrm>
            <a:custGeom>
              <a:avLst/>
              <a:gdLst/>
              <a:ahLst/>
              <a:cxnLst/>
              <a:rect l="l" t="t" r="r" b="b"/>
              <a:pathLst>
                <a:path w="10629" h="26762" extrusionOk="0">
                  <a:moveTo>
                    <a:pt x="0" y="0"/>
                  </a:moveTo>
                  <a:lnTo>
                    <a:pt x="0" y="74"/>
                  </a:lnTo>
                  <a:cubicBezTo>
                    <a:pt x="15" y="132"/>
                    <a:pt x="15" y="205"/>
                    <a:pt x="30" y="293"/>
                  </a:cubicBezTo>
                  <a:cubicBezTo>
                    <a:pt x="73" y="498"/>
                    <a:pt x="103" y="776"/>
                    <a:pt x="161" y="1142"/>
                  </a:cubicBezTo>
                  <a:cubicBezTo>
                    <a:pt x="176" y="1318"/>
                    <a:pt x="220" y="1523"/>
                    <a:pt x="249" y="1742"/>
                  </a:cubicBezTo>
                  <a:cubicBezTo>
                    <a:pt x="293" y="1962"/>
                    <a:pt x="337" y="2196"/>
                    <a:pt x="395" y="2460"/>
                  </a:cubicBezTo>
                  <a:cubicBezTo>
                    <a:pt x="483" y="2958"/>
                    <a:pt x="600" y="3543"/>
                    <a:pt x="761" y="4173"/>
                  </a:cubicBezTo>
                  <a:cubicBezTo>
                    <a:pt x="835" y="4509"/>
                    <a:pt x="908" y="4831"/>
                    <a:pt x="996" y="5183"/>
                  </a:cubicBezTo>
                  <a:cubicBezTo>
                    <a:pt x="1098" y="5534"/>
                    <a:pt x="1186" y="5900"/>
                    <a:pt x="1289" y="6266"/>
                  </a:cubicBezTo>
                  <a:cubicBezTo>
                    <a:pt x="1493" y="7013"/>
                    <a:pt x="1757" y="7803"/>
                    <a:pt x="2006" y="8623"/>
                  </a:cubicBezTo>
                  <a:cubicBezTo>
                    <a:pt x="2562" y="10277"/>
                    <a:pt x="3221" y="12049"/>
                    <a:pt x="3997" y="13893"/>
                  </a:cubicBezTo>
                  <a:cubicBezTo>
                    <a:pt x="4787" y="15723"/>
                    <a:pt x="5607" y="17451"/>
                    <a:pt x="6383" y="19002"/>
                  </a:cubicBezTo>
                  <a:cubicBezTo>
                    <a:pt x="7144" y="20554"/>
                    <a:pt x="7876" y="21930"/>
                    <a:pt x="8520" y="23087"/>
                  </a:cubicBezTo>
                  <a:cubicBezTo>
                    <a:pt x="9150" y="24229"/>
                    <a:pt x="9677" y="25151"/>
                    <a:pt x="10043" y="25795"/>
                  </a:cubicBezTo>
                  <a:cubicBezTo>
                    <a:pt x="10219" y="26103"/>
                    <a:pt x="10365" y="26351"/>
                    <a:pt x="10467" y="26527"/>
                  </a:cubicBezTo>
                  <a:cubicBezTo>
                    <a:pt x="10497" y="26600"/>
                    <a:pt x="10541" y="26644"/>
                    <a:pt x="10570" y="26703"/>
                  </a:cubicBezTo>
                  <a:cubicBezTo>
                    <a:pt x="10585" y="26747"/>
                    <a:pt x="10614" y="26761"/>
                    <a:pt x="10614" y="26761"/>
                  </a:cubicBezTo>
                  <a:cubicBezTo>
                    <a:pt x="10614" y="26761"/>
                    <a:pt x="10585" y="26747"/>
                    <a:pt x="10628" y="26688"/>
                  </a:cubicBezTo>
                  <a:cubicBezTo>
                    <a:pt x="10585" y="26630"/>
                    <a:pt x="10555" y="26556"/>
                    <a:pt x="10511" y="26483"/>
                  </a:cubicBezTo>
                  <a:cubicBezTo>
                    <a:pt x="10424" y="26322"/>
                    <a:pt x="10292" y="26059"/>
                    <a:pt x="10116" y="25751"/>
                  </a:cubicBezTo>
                  <a:cubicBezTo>
                    <a:pt x="9765" y="25107"/>
                    <a:pt x="9252" y="24185"/>
                    <a:pt x="8638" y="23028"/>
                  </a:cubicBezTo>
                  <a:cubicBezTo>
                    <a:pt x="8008" y="21872"/>
                    <a:pt x="7276" y="20496"/>
                    <a:pt x="6515" y="18944"/>
                  </a:cubicBezTo>
                  <a:cubicBezTo>
                    <a:pt x="5739" y="17392"/>
                    <a:pt x="4919" y="15665"/>
                    <a:pt x="4129" y="13835"/>
                  </a:cubicBezTo>
                  <a:cubicBezTo>
                    <a:pt x="3338" y="11990"/>
                    <a:pt x="2665" y="10219"/>
                    <a:pt x="2123" y="8564"/>
                  </a:cubicBezTo>
                  <a:cubicBezTo>
                    <a:pt x="1845" y="7745"/>
                    <a:pt x="1581" y="6983"/>
                    <a:pt x="1391" y="6222"/>
                  </a:cubicBezTo>
                  <a:cubicBezTo>
                    <a:pt x="1289" y="5842"/>
                    <a:pt x="1186" y="5490"/>
                    <a:pt x="1098" y="5153"/>
                  </a:cubicBezTo>
                  <a:cubicBezTo>
                    <a:pt x="996" y="4817"/>
                    <a:pt x="908" y="4465"/>
                    <a:pt x="835" y="4158"/>
                  </a:cubicBezTo>
                  <a:cubicBezTo>
                    <a:pt x="674" y="3543"/>
                    <a:pt x="557" y="2958"/>
                    <a:pt x="454" y="2445"/>
                  </a:cubicBezTo>
                  <a:cubicBezTo>
                    <a:pt x="395" y="2182"/>
                    <a:pt x="337" y="1947"/>
                    <a:pt x="308" y="1728"/>
                  </a:cubicBezTo>
                  <a:cubicBezTo>
                    <a:pt x="264" y="1508"/>
                    <a:pt x="234" y="1303"/>
                    <a:pt x="191" y="1128"/>
                  </a:cubicBezTo>
                  <a:cubicBezTo>
                    <a:pt x="147" y="776"/>
                    <a:pt x="88" y="498"/>
                    <a:pt x="44" y="293"/>
                  </a:cubicBezTo>
                  <a:cubicBezTo>
                    <a:pt x="30" y="205"/>
                    <a:pt x="30" y="132"/>
                    <a:pt x="15" y="74"/>
                  </a:cubicBezTo>
                  <a:cubicBezTo>
                    <a:pt x="0" y="30"/>
                    <a:pt x="0" y="0"/>
                    <a:pt x="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flipH="1">
              <a:off x="6258733" y="1720075"/>
              <a:ext cx="502270" cy="1441115"/>
            </a:xfrm>
            <a:custGeom>
              <a:avLst/>
              <a:gdLst/>
              <a:ahLst/>
              <a:cxnLst/>
              <a:rect l="l" t="t" r="r" b="b"/>
              <a:pathLst>
                <a:path w="7072" h="20291" extrusionOk="0">
                  <a:moveTo>
                    <a:pt x="3953" y="0"/>
                  </a:moveTo>
                  <a:cubicBezTo>
                    <a:pt x="3953" y="0"/>
                    <a:pt x="1948" y="5768"/>
                    <a:pt x="1172" y="9150"/>
                  </a:cubicBezTo>
                  <a:cubicBezTo>
                    <a:pt x="264" y="13117"/>
                    <a:pt x="1" y="18519"/>
                    <a:pt x="1" y="18519"/>
                  </a:cubicBezTo>
                  <a:lnTo>
                    <a:pt x="3046" y="20290"/>
                  </a:lnTo>
                  <a:cubicBezTo>
                    <a:pt x="3046" y="20290"/>
                    <a:pt x="4393" y="11638"/>
                    <a:pt x="4715" y="10453"/>
                  </a:cubicBezTo>
                  <a:cubicBezTo>
                    <a:pt x="4978" y="9486"/>
                    <a:pt x="5783" y="6807"/>
                    <a:pt x="6471" y="4538"/>
                  </a:cubicBezTo>
                  <a:cubicBezTo>
                    <a:pt x="7072" y="2591"/>
                    <a:pt x="5930" y="512"/>
                    <a:pt x="3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flipH="1">
              <a:off x="6305619" y="1714109"/>
              <a:ext cx="183096" cy="705749"/>
            </a:xfrm>
            <a:custGeom>
              <a:avLst/>
              <a:gdLst/>
              <a:ahLst/>
              <a:cxnLst/>
              <a:rect l="l" t="t" r="r" b="b"/>
              <a:pathLst>
                <a:path w="2578" h="9937" extrusionOk="0">
                  <a:moveTo>
                    <a:pt x="651" y="0"/>
                  </a:moveTo>
                  <a:cubicBezTo>
                    <a:pt x="574" y="0"/>
                    <a:pt x="503" y="5"/>
                    <a:pt x="440" y="11"/>
                  </a:cubicBezTo>
                  <a:cubicBezTo>
                    <a:pt x="147" y="55"/>
                    <a:pt x="1" y="143"/>
                    <a:pt x="1" y="143"/>
                  </a:cubicBezTo>
                  <a:cubicBezTo>
                    <a:pt x="2" y="144"/>
                    <a:pt x="4" y="145"/>
                    <a:pt x="8" y="145"/>
                  </a:cubicBezTo>
                  <a:cubicBezTo>
                    <a:pt x="43" y="145"/>
                    <a:pt x="188" y="81"/>
                    <a:pt x="455" y="55"/>
                  </a:cubicBezTo>
                  <a:cubicBezTo>
                    <a:pt x="492" y="53"/>
                    <a:pt x="532" y="52"/>
                    <a:pt x="574" y="52"/>
                  </a:cubicBezTo>
                  <a:cubicBezTo>
                    <a:pt x="860" y="52"/>
                    <a:pt x="1245" y="105"/>
                    <a:pt x="1640" y="348"/>
                  </a:cubicBezTo>
                  <a:cubicBezTo>
                    <a:pt x="1860" y="479"/>
                    <a:pt x="2080" y="670"/>
                    <a:pt x="2241" y="933"/>
                  </a:cubicBezTo>
                  <a:cubicBezTo>
                    <a:pt x="2416" y="1182"/>
                    <a:pt x="2504" y="1519"/>
                    <a:pt x="2504" y="1870"/>
                  </a:cubicBezTo>
                  <a:cubicBezTo>
                    <a:pt x="2519" y="2207"/>
                    <a:pt x="2446" y="2558"/>
                    <a:pt x="2372" y="2939"/>
                  </a:cubicBezTo>
                  <a:cubicBezTo>
                    <a:pt x="2299" y="3334"/>
                    <a:pt x="2226" y="3715"/>
                    <a:pt x="2153" y="4110"/>
                  </a:cubicBezTo>
                  <a:cubicBezTo>
                    <a:pt x="1845" y="5706"/>
                    <a:pt x="1567" y="7155"/>
                    <a:pt x="1362" y="8209"/>
                  </a:cubicBezTo>
                  <a:cubicBezTo>
                    <a:pt x="1274" y="8721"/>
                    <a:pt x="1201" y="9146"/>
                    <a:pt x="1143" y="9453"/>
                  </a:cubicBezTo>
                  <a:cubicBezTo>
                    <a:pt x="1133" y="9548"/>
                    <a:pt x="1124" y="9631"/>
                    <a:pt x="1114" y="9701"/>
                  </a:cubicBezTo>
                  <a:lnTo>
                    <a:pt x="1114" y="9701"/>
                  </a:lnTo>
                  <a:cubicBezTo>
                    <a:pt x="1126" y="9630"/>
                    <a:pt x="1142" y="9542"/>
                    <a:pt x="1172" y="9453"/>
                  </a:cubicBezTo>
                  <a:cubicBezTo>
                    <a:pt x="1216" y="9146"/>
                    <a:pt x="1318" y="8721"/>
                    <a:pt x="1421" y="8209"/>
                  </a:cubicBezTo>
                  <a:cubicBezTo>
                    <a:pt x="1626" y="7170"/>
                    <a:pt x="1919" y="5720"/>
                    <a:pt x="2226" y="4125"/>
                  </a:cubicBezTo>
                  <a:cubicBezTo>
                    <a:pt x="2299" y="3729"/>
                    <a:pt x="2372" y="3349"/>
                    <a:pt x="2446" y="2953"/>
                  </a:cubicBezTo>
                  <a:cubicBezTo>
                    <a:pt x="2519" y="2573"/>
                    <a:pt x="2577" y="2207"/>
                    <a:pt x="2577" y="1841"/>
                  </a:cubicBezTo>
                  <a:cubicBezTo>
                    <a:pt x="2577" y="1489"/>
                    <a:pt x="2489" y="1153"/>
                    <a:pt x="2299" y="875"/>
                  </a:cubicBezTo>
                  <a:cubicBezTo>
                    <a:pt x="2123" y="626"/>
                    <a:pt x="1904" y="421"/>
                    <a:pt x="1655" y="274"/>
                  </a:cubicBezTo>
                  <a:cubicBezTo>
                    <a:pt x="1288" y="56"/>
                    <a:pt x="930" y="0"/>
                    <a:pt x="651" y="0"/>
                  </a:cubicBezTo>
                  <a:close/>
                  <a:moveTo>
                    <a:pt x="1114" y="9701"/>
                  </a:moveTo>
                  <a:cubicBezTo>
                    <a:pt x="1108" y="9736"/>
                    <a:pt x="1104" y="9766"/>
                    <a:pt x="1099" y="9790"/>
                  </a:cubicBezTo>
                  <a:cubicBezTo>
                    <a:pt x="1099" y="9795"/>
                    <a:pt x="1099" y="9800"/>
                    <a:pt x="1099" y="9805"/>
                  </a:cubicBezTo>
                  <a:lnTo>
                    <a:pt x="1099" y="9805"/>
                  </a:lnTo>
                  <a:cubicBezTo>
                    <a:pt x="1099" y="9805"/>
                    <a:pt x="1099" y="9805"/>
                    <a:pt x="1099" y="9805"/>
                  </a:cubicBezTo>
                  <a:cubicBezTo>
                    <a:pt x="1104" y="9774"/>
                    <a:pt x="1109" y="9739"/>
                    <a:pt x="1114" y="9701"/>
                  </a:cubicBezTo>
                  <a:close/>
                  <a:moveTo>
                    <a:pt x="1099" y="9805"/>
                  </a:moveTo>
                  <a:lnTo>
                    <a:pt x="1099" y="9805"/>
                  </a:lnTo>
                  <a:cubicBezTo>
                    <a:pt x="1069" y="9893"/>
                    <a:pt x="1069" y="9936"/>
                    <a:pt x="1069" y="9936"/>
                  </a:cubicBezTo>
                  <a:cubicBezTo>
                    <a:pt x="1069" y="9936"/>
                    <a:pt x="1096" y="9897"/>
                    <a:pt x="1099" y="9805"/>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flipH="1">
              <a:off x="6129831" y="2465875"/>
              <a:ext cx="202769" cy="7457"/>
            </a:xfrm>
            <a:custGeom>
              <a:avLst/>
              <a:gdLst/>
              <a:ahLst/>
              <a:cxnLst/>
              <a:rect l="l" t="t" r="r" b="b"/>
              <a:pathLst>
                <a:path w="2855" h="105" extrusionOk="0">
                  <a:moveTo>
                    <a:pt x="2295" y="1"/>
                  </a:moveTo>
                  <a:cubicBezTo>
                    <a:pt x="2055" y="1"/>
                    <a:pt x="1756" y="4"/>
                    <a:pt x="1435" y="10"/>
                  </a:cubicBezTo>
                  <a:cubicBezTo>
                    <a:pt x="644" y="25"/>
                    <a:pt x="0" y="40"/>
                    <a:pt x="0" y="83"/>
                  </a:cubicBezTo>
                  <a:cubicBezTo>
                    <a:pt x="0" y="94"/>
                    <a:pt x="322" y="104"/>
                    <a:pt x="790" y="104"/>
                  </a:cubicBezTo>
                  <a:cubicBezTo>
                    <a:pt x="984" y="104"/>
                    <a:pt x="1203" y="102"/>
                    <a:pt x="1435" y="98"/>
                  </a:cubicBezTo>
                  <a:cubicBezTo>
                    <a:pt x="2211" y="83"/>
                    <a:pt x="2855" y="69"/>
                    <a:pt x="2855" y="25"/>
                  </a:cubicBezTo>
                  <a:cubicBezTo>
                    <a:pt x="2855" y="8"/>
                    <a:pt x="2634" y="1"/>
                    <a:pt x="229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flipH="1">
              <a:off x="6015413" y="1069941"/>
              <a:ext cx="328620" cy="182527"/>
            </a:xfrm>
            <a:custGeom>
              <a:avLst/>
              <a:gdLst/>
              <a:ahLst/>
              <a:cxnLst/>
              <a:rect l="l" t="t" r="r" b="b"/>
              <a:pathLst>
                <a:path w="4627" h="2570" extrusionOk="0">
                  <a:moveTo>
                    <a:pt x="1851" y="0"/>
                  </a:moveTo>
                  <a:cubicBezTo>
                    <a:pt x="1795" y="0"/>
                    <a:pt x="1739" y="2"/>
                    <a:pt x="1684" y="4"/>
                  </a:cubicBezTo>
                  <a:cubicBezTo>
                    <a:pt x="1083" y="48"/>
                    <a:pt x="469" y="268"/>
                    <a:pt x="0" y="634"/>
                  </a:cubicBezTo>
                  <a:lnTo>
                    <a:pt x="59" y="692"/>
                  </a:lnTo>
                  <a:cubicBezTo>
                    <a:pt x="937" y="1717"/>
                    <a:pt x="2181" y="2391"/>
                    <a:pt x="3514" y="2552"/>
                  </a:cubicBezTo>
                  <a:cubicBezTo>
                    <a:pt x="3623" y="2559"/>
                    <a:pt x="3733" y="2570"/>
                    <a:pt x="3838" y="2570"/>
                  </a:cubicBezTo>
                  <a:cubicBezTo>
                    <a:pt x="3942" y="2570"/>
                    <a:pt x="4041" y="2559"/>
                    <a:pt x="4128" y="2522"/>
                  </a:cubicBezTo>
                  <a:cubicBezTo>
                    <a:pt x="4451" y="2391"/>
                    <a:pt x="4626" y="2083"/>
                    <a:pt x="4626" y="1746"/>
                  </a:cubicBezTo>
                  <a:cubicBezTo>
                    <a:pt x="4626" y="1424"/>
                    <a:pt x="4480" y="1102"/>
                    <a:pt x="4260" y="868"/>
                  </a:cubicBezTo>
                  <a:cubicBezTo>
                    <a:pt x="4041" y="634"/>
                    <a:pt x="3748" y="473"/>
                    <a:pt x="3455" y="341"/>
                  </a:cubicBezTo>
                  <a:cubicBezTo>
                    <a:pt x="2963" y="129"/>
                    <a:pt x="2400"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flipH="1">
              <a:off x="4940355" y="1858212"/>
              <a:ext cx="278692" cy="350353"/>
            </a:xfrm>
            <a:custGeom>
              <a:avLst/>
              <a:gdLst/>
              <a:ahLst/>
              <a:cxnLst/>
              <a:rect l="l" t="t" r="r" b="b"/>
              <a:pathLst>
                <a:path w="3924" h="4933" extrusionOk="0">
                  <a:moveTo>
                    <a:pt x="1484" y="1"/>
                  </a:moveTo>
                  <a:cubicBezTo>
                    <a:pt x="1264" y="1"/>
                    <a:pt x="0" y="1861"/>
                    <a:pt x="0" y="1861"/>
                  </a:cubicBezTo>
                  <a:cubicBezTo>
                    <a:pt x="0" y="1861"/>
                    <a:pt x="710" y="4933"/>
                    <a:pt x="1286" y="4933"/>
                  </a:cubicBezTo>
                  <a:cubicBezTo>
                    <a:pt x="1306" y="4933"/>
                    <a:pt x="1327" y="4929"/>
                    <a:pt x="1347" y="4921"/>
                  </a:cubicBezTo>
                  <a:cubicBezTo>
                    <a:pt x="1347" y="4921"/>
                    <a:pt x="3499" y="3647"/>
                    <a:pt x="3631" y="3384"/>
                  </a:cubicBezTo>
                  <a:cubicBezTo>
                    <a:pt x="3665" y="3301"/>
                    <a:pt x="3562" y="3273"/>
                    <a:pt x="3411" y="3273"/>
                  </a:cubicBezTo>
                  <a:cubicBezTo>
                    <a:pt x="3107" y="3273"/>
                    <a:pt x="2606" y="3384"/>
                    <a:pt x="2606" y="3384"/>
                  </a:cubicBezTo>
                  <a:cubicBezTo>
                    <a:pt x="2606" y="3384"/>
                    <a:pt x="3704" y="2959"/>
                    <a:pt x="3821" y="2710"/>
                  </a:cubicBezTo>
                  <a:cubicBezTo>
                    <a:pt x="3865" y="2618"/>
                    <a:pt x="3710" y="2587"/>
                    <a:pt x="3485" y="2587"/>
                  </a:cubicBezTo>
                  <a:cubicBezTo>
                    <a:pt x="3034" y="2587"/>
                    <a:pt x="2298" y="2710"/>
                    <a:pt x="2298" y="2710"/>
                  </a:cubicBezTo>
                  <a:cubicBezTo>
                    <a:pt x="2298" y="2710"/>
                    <a:pt x="3923" y="2344"/>
                    <a:pt x="3850" y="1993"/>
                  </a:cubicBezTo>
                  <a:cubicBezTo>
                    <a:pt x="3822" y="1857"/>
                    <a:pt x="3530" y="1815"/>
                    <a:pt x="3184" y="1815"/>
                  </a:cubicBezTo>
                  <a:cubicBezTo>
                    <a:pt x="2635" y="1815"/>
                    <a:pt x="1947" y="1920"/>
                    <a:pt x="1947" y="1920"/>
                  </a:cubicBezTo>
                  <a:cubicBezTo>
                    <a:pt x="1947" y="1920"/>
                    <a:pt x="3806" y="1481"/>
                    <a:pt x="3792" y="1085"/>
                  </a:cubicBezTo>
                  <a:cubicBezTo>
                    <a:pt x="3792" y="981"/>
                    <a:pt x="3631" y="942"/>
                    <a:pt x="3392" y="942"/>
                  </a:cubicBezTo>
                  <a:cubicBezTo>
                    <a:pt x="2692" y="942"/>
                    <a:pt x="1318" y="1276"/>
                    <a:pt x="1318" y="1276"/>
                  </a:cubicBezTo>
                  <a:cubicBezTo>
                    <a:pt x="1786" y="676"/>
                    <a:pt x="1669" y="61"/>
                    <a:pt x="1493" y="2"/>
                  </a:cubicBezTo>
                  <a:cubicBezTo>
                    <a:pt x="1490" y="1"/>
                    <a:pt x="1487" y="1"/>
                    <a:pt x="1484"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flipH="1">
              <a:off x="4975725" y="1579665"/>
              <a:ext cx="194459" cy="373365"/>
            </a:xfrm>
            <a:custGeom>
              <a:avLst/>
              <a:gdLst/>
              <a:ahLst/>
              <a:cxnLst/>
              <a:rect l="l" t="t" r="r" b="b"/>
              <a:pathLst>
                <a:path w="2738" h="5257" extrusionOk="0">
                  <a:moveTo>
                    <a:pt x="2211" y="1"/>
                  </a:moveTo>
                  <a:lnTo>
                    <a:pt x="2211" y="1"/>
                  </a:lnTo>
                  <a:cubicBezTo>
                    <a:pt x="1493" y="59"/>
                    <a:pt x="922" y="367"/>
                    <a:pt x="674" y="703"/>
                  </a:cubicBezTo>
                  <a:cubicBezTo>
                    <a:pt x="410" y="1026"/>
                    <a:pt x="161" y="1435"/>
                    <a:pt x="293" y="1831"/>
                  </a:cubicBezTo>
                  <a:cubicBezTo>
                    <a:pt x="439" y="2211"/>
                    <a:pt x="908" y="2460"/>
                    <a:pt x="952" y="2855"/>
                  </a:cubicBezTo>
                  <a:cubicBezTo>
                    <a:pt x="981" y="3324"/>
                    <a:pt x="483" y="3587"/>
                    <a:pt x="249" y="3953"/>
                  </a:cubicBezTo>
                  <a:cubicBezTo>
                    <a:pt x="0" y="4363"/>
                    <a:pt x="44" y="4934"/>
                    <a:pt x="381" y="5256"/>
                  </a:cubicBezTo>
                  <a:lnTo>
                    <a:pt x="2738" y="5256"/>
                  </a:lnTo>
                  <a:cubicBezTo>
                    <a:pt x="2533" y="5154"/>
                    <a:pt x="1991" y="4788"/>
                    <a:pt x="1815" y="4598"/>
                  </a:cubicBezTo>
                  <a:cubicBezTo>
                    <a:pt x="1654" y="4422"/>
                    <a:pt x="1567" y="4144"/>
                    <a:pt x="1654" y="3924"/>
                  </a:cubicBezTo>
                  <a:cubicBezTo>
                    <a:pt x="1742" y="3705"/>
                    <a:pt x="1991" y="3558"/>
                    <a:pt x="2167" y="3382"/>
                  </a:cubicBezTo>
                  <a:cubicBezTo>
                    <a:pt x="2621" y="2958"/>
                    <a:pt x="2679" y="2109"/>
                    <a:pt x="2196" y="1728"/>
                  </a:cubicBezTo>
                  <a:cubicBezTo>
                    <a:pt x="2006" y="1553"/>
                    <a:pt x="1757" y="1479"/>
                    <a:pt x="1567" y="1333"/>
                  </a:cubicBezTo>
                  <a:cubicBezTo>
                    <a:pt x="1069" y="952"/>
                    <a:pt x="1508" y="264"/>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flipH="1">
              <a:off x="4962231" y="1942515"/>
              <a:ext cx="199644" cy="233024"/>
            </a:xfrm>
            <a:custGeom>
              <a:avLst/>
              <a:gdLst/>
              <a:ahLst/>
              <a:cxnLst/>
              <a:rect l="l" t="t" r="r" b="b"/>
              <a:pathLst>
                <a:path w="2811" h="3281" extrusionOk="0">
                  <a:moveTo>
                    <a:pt x="0" y="1"/>
                  </a:moveTo>
                  <a:lnTo>
                    <a:pt x="498" y="3280"/>
                  </a:lnTo>
                  <a:lnTo>
                    <a:pt x="2343" y="3280"/>
                  </a:lnTo>
                  <a:cubicBezTo>
                    <a:pt x="2225" y="3280"/>
                    <a:pt x="2811" y="1"/>
                    <a:pt x="2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rot="-2004018">
              <a:off x="5670007" y="762306"/>
              <a:ext cx="66833" cy="167944"/>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rot="-2004018">
              <a:off x="5727508" y="663832"/>
              <a:ext cx="84960" cy="205923"/>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rot="-2004018">
              <a:off x="5790777" y="533046"/>
              <a:ext cx="112088" cy="270906"/>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3" name="Google Shape;1313;p48"/>
          <p:cNvSpPr txBox="1">
            <a:spLocks noGrp="1"/>
          </p:cNvSpPr>
          <p:nvPr>
            <p:ph type="title"/>
          </p:nvPr>
        </p:nvSpPr>
        <p:spPr>
          <a:xfrm>
            <a:off x="-95642" y="340318"/>
            <a:ext cx="622391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Professional and Technical Learning</a:t>
            </a:r>
            <a:br>
              <a:rPr lang="en-US" dirty="0"/>
            </a:br>
            <a:endParaRPr dirty="0"/>
          </a:p>
        </p:txBody>
      </p:sp>
      <p:sp>
        <p:nvSpPr>
          <p:cNvPr id="1314" name="Google Shape;1314;p48"/>
          <p:cNvSpPr txBox="1">
            <a:spLocks noGrp="1"/>
          </p:cNvSpPr>
          <p:nvPr>
            <p:ph type="body" idx="1"/>
          </p:nvPr>
        </p:nvSpPr>
        <p:spPr>
          <a:xfrm>
            <a:off x="145011" y="1118279"/>
            <a:ext cx="5276869" cy="3946640"/>
          </a:xfrm>
          <a:prstGeom prst="rect">
            <a:avLst/>
          </a:prstGeom>
        </p:spPr>
        <p:txBody>
          <a:bodyPr spcFirstLastPara="1" wrap="square" lIns="91425" tIns="91425" rIns="91425" bIns="91425" anchor="t" anchorCtr="0">
            <a:noAutofit/>
          </a:bodyPr>
          <a:lstStyle/>
          <a:p>
            <a:pPr marL="0" indent="0" algn="just">
              <a:lnSpc>
                <a:spcPts val="2100"/>
              </a:lnSpc>
              <a:buSzPts val="1000"/>
              <a:buNone/>
              <a:tabLst>
                <a:tab pos="457200" algn="l"/>
              </a:tabLst>
            </a:pPr>
            <a:r>
              <a:rPr lang="en-US" b="1" dirty="0">
                <a:solidFill>
                  <a:schemeClr val="tx1"/>
                </a:solidFill>
                <a:latin typeface="Times New Roman" panose="02020603050405020304" pitchFamily="18" charset="0"/>
                <a:cs typeface="Times New Roman" panose="02020603050405020304" pitchFamily="18" charset="0"/>
              </a:rPr>
              <a:t>Frontend Development:</a:t>
            </a:r>
            <a:endParaRPr lang="en-US" sz="1400"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r>
              <a:rPr lang="en-US" sz="1400" dirty="0">
                <a:solidFill>
                  <a:schemeClr val="tx1"/>
                </a:solidFill>
                <a:latin typeface="Times New Roman" panose="02020603050405020304" pitchFamily="18" charset="0"/>
                <a:cs typeface="Times New Roman" panose="02020603050405020304" pitchFamily="18" charset="0"/>
              </a:rPr>
              <a:t>Skilled in building dynamic user interfaces and integrating frontend with backend services.</a:t>
            </a:r>
          </a:p>
          <a:p>
            <a:pPr marL="0" indent="0" algn="just">
              <a:lnSpc>
                <a:spcPts val="2100"/>
              </a:lnSpc>
              <a:buSzPts val="1000"/>
              <a:buNone/>
              <a:tabLst>
                <a:tab pos="457200" algn="l"/>
              </a:tabLst>
            </a:pPr>
            <a:endParaRPr lang="en-US" sz="1400"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r>
              <a:rPr lang="en-US" b="1" dirty="0">
                <a:solidFill>
                  <a:schemeClr val="tx1"/>
                </a:solidFill>
                <a:latin typeface="Times New Roman" panose="02020603050405020304" pitchFamily="18" charset="0"/>
                <a:cs typeface="Times New Roman" panose="02020603050405020304" pitchFamily="18" charset="0"/>
              </a:rPr>
              <a:t>Backend Development: </a:t>
            </a:r>
            <a:endParaRPr lang="en-US" sz="1400" b="1"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r>
              <a:rPr lang="en-US" sz="1400" dirty="0">
                <a:solidFill>
                  <a:schemeClr val="tx1"/>
                </a:solidFill>
                <a:latin typeface="Times New Roman" panose="02020603050405020304" pitchFamily="18" charset="0"/>
                <a:cs typeface="Times New Roman" panose="02020603050405020304" pitchFamily="18" charset="0"/>
              </a:rPr>
              <a:t>Expertise in creating RESTful APIs, managing databases, and implementing authentication/authorization</a:t>
            </a:r>
            <a:r>
              <a:rPr lang="en-US" b="1" dirty="0">
                <a:solidFill>
                  <a:schemeClr val="tx1"/>
                </a:solidFill>
                <a:latin typeface="Times New Roman" panose="02020603050405020304" pitchFamily="18" charset="0"/>
                <a:cs typeface="Times New Roman" panose="02020603050405020304" pitchFamily="18" charset="0"/>
              </a:rPr>
              <a:t>.</a:t>
            </a:r>
          </a:p>
          <a:p>
            <a:pPr marL="0" indent="0" algn="just">
              <a:lnSpc>
                <a:spcPts val="2100"/>
              </a:lnSpc>
              <a:buSzPts val="1000"/>
              <a:buNone/>
              <a:tabLst>
                <a:tab pos="457200" algn="l"/>
              </a:tabLst>
            </a:pPr>
            <a:endParaRPr lang="en-US" sz="1400" dirty="0">
              <a:solidFill>
                <a:schemeClr val="tx1"/>
              </a:solidFill>
              <a:latin typeface="Times New Roman" panose="02020603050405020304" pitchFamily="18" charset="0"/>
              <a:cs typeface="Times New Roman" panose="02020603050405020304" pitchFamily="18" charset="0"/>
            </a:endParaRPr>
          </a:p>
          <a:p>
            <a:pPr marL="0" marR="0" lvl="0" indent="0" algn="just">
              <a:lnSpc>
                <a:spcPts val="2100"/>
              </a:lnSpc>
              <a:spcBef>
                <a:spcPts val="0"/>
              </a:spcBef>
              <a:spcAft>
                <a:spcPts val="0"/>
              </a:spcAft>
              <a:buSzPts val="1000"/>
              <a:buNone/>
              <a:tabLst>
                <a:tab pos="457200" algn="l"/>
              </a:tabLst>
            </a:pPr>
            <a:r>
              <a:rPr lang="en-US" b="1" dirty="0">
                <a:solidFill>
                  <a:schemeClr val="tx1"/>
                </a:solidFill>
                <a:latin typeface="Times New Roman" panose="02020603050405020304" pitchFamily="18" charset="0"/>
                <a:cs typeface="Times New Roman" panose="02020603050405020304" pitchFamily="18" charset="0"/>
              </a:rPr>
              <a:t>Database Management:</a:t>
            </a:r>
          </a:p>
          <a:p>
            <a:pPr marL="0" marR="0" lvl="0" indent="0" algn="just">
              <a:lnSpc>
                <a:spcPts val="2100"/>
              </a:lnSpc>
              <a:spcBef>
                <a:spcPts val="0"/>
              </a:spcBef>
              <a:spcAft>
                <a:spcPts val="0"/>
              </a:spcAft>
              <a:buSzPts val="1000"/>
              <a:buNone/>
              <a:tabLst>
                <a:tab pos="457200" algn="l"/>
              </a:tabLst>
            </a:pPr>
            <a:r>
              <a:rPr lang="en-US" sz="1400" dirty="0">
                <a:solidFill>
                  <a:schemeClr val="tx1"/>
                </a:solidFill>
                <a:latin typeface="Times New Roman" panose="02020603050405020304" pitchFamily="18" charset="0"/>
                <a:cs typeface="Times New Roman" panose="02020603050405020304" pitchFamily="18" charset="0"/>
              </a:rPr>
              <a:t>Experience in designing and managing databases.</a:t>
            </a:r>
          </a:p>
          <a:p>
            <a:pPr marL="0" marR="0" lvl="0" indent="0" algn="just">
              <a:lnSpc>
                <a:spcPts val="2100"/>
              </a:lnSpc>
              <a:spcBef>
                <a:spcPts val="0"/>
              </a:spcBef>
              <a:spcAft>
                <a:spcPts val="0"/>
              </a:spcAft>
              <a:buSzPts val="1000"/>
              <a:buNone/>
              <a:tabLst>
                <a:tab pos="457200" algn="l"/>
              </a:tabLst>
            </a:pPr>
            <a:endParaRPr lang="en-IN" sz="1400" dirty="0">
              <a:solidFill>
                <a:schemeClr val="tx1"/>
              </a:solidFill>
              <a:latin typeface="Times New Roman" panose="02020603050405020304" pitchFamily="18" charset="0"/>
              <a:cs typeface="Times New Roman" panose="02020603050405020304" pitchFamily="18" charset="0"/>
            </a:endParaRPr>
          </a:p>
        </p:txBody>
      </p:sp>
      <p:grpSp>
        <p:nvGrpSpPr>
          <p:cNvPr id="1315" name="Google Shape;1315;p48"/>
          <p:cNvGrpSpPr/>
          <p:nvPr/>
        </p:nvGrpSpPr>
        <p:grpSpPr>
          <a:xfrm>
            <a:off x="6328280" y="1100923"/>
            <a:ext cx="1827545" cy="3745275"/>
            <a:chOff x="6436355" y="780398"/>
            <a:chExt cx="1827545" cy="3745275"/>
          </a:xfrm>
        </p:grpSpPr>
        <p:sp>
          <p:nvSpPr>
            <p:cNvPr id="1316" name="Google Shape;1316;p48"/>
            <p:cNvSpPr/>
            <p:nvPr/>
          </p:nvSpPr>
          <p:spPr>
            <a:xfrm flipH="1">
              <a:off x="7042725" y="797754"/>
              <a:ext cx="836365" cy="758661"/>
            </a:xfrm>
            <a:custGeom>
              <a:avLst/>
              <a:gdLst/>
              <a:ahLst/>
              <a:cxnLst/>
              <a:rect l="l" t="t" r="r" b="b"/>
              <a:pathLst>
                <a:path w="11517" h="10447" extrusionOk="0">
                  <a:moveTo>
                    <a:pt x="6630" y="1"/>
                  </a:moveTo>
                  <a:cubicBezTo>
                    <a:pt x="6265" y="1"/>
                    <a:pt x="5860" y="174"/>
                    <a:pt x="5564" y="409"/>
                  </a:cubicBezTo>
                  <a:cubicBezTo>
                    <a:pt x="5081" y="789"/>
                    <a:pt x="4627" y="1316"/>
                    <a:pt x="4012" y="1433"/>
                  </a:cubicBezTo>
                  <a:cubicBezTo>
                    <a:pt x="3937" y="1444"/>
                    <a:pt x="3861" y="1448"/>
                    <a:pt x="3784" y="1448"/>
                  </a:cubicBezTo>
                  <a:cubicBezTo>
                    <a:pt x="3599" y="1448"/>
                    <a:pt x="3409" y="1426"/>
                    <a:pt x="3225" y="1426"/>
                  </a:cubicBezTo>
                  <a:cubicBezTo>
                    <a:pt x="3170" y="1426"/>
                    <a:pt x="3115" y="1428"/>
                    <a:pt x="3061" y="1433"/>
                  </a:cubicBezTo>
                  <a:cubicBezTo>
                    <a:pt x="2372" y="1448"/>
                    <a:pt x="1684" y="1829"/>
                    <a:pt x="1318" y="2414"/>
                  </a:cubicBezTo>
                  <a:cubicBezTo>
                    <a:pt x="952" y="3000"/>
                    <a:pt x="909" y="3790"/>
                    <a:pt x="1201" y="4405"/>
                  </a:cubicBezTo>
                  <a:cubicBezTo>
                    <a:pt x="425" y="4669"/>
                    <a:pt x="1" y="5635"/>
                    <a:pt x="250" y="6396"/>
                  </a:cubicBezTo>
                  <a:cubicBezTo>
                    <a:pt x="484" y="7187"/>
                    <a:pt x="1245" y="7743"/>
                    <a:pt x="2080" y="7831"/>
                  </a:cubicBezTo>
                  <a:cubicBezTo>
                    <a:pt x="2563" y="7889"/>
                    <a:pt x="3104" y="7816"/>
                    <a:pt x="3558" y="8006"/>
                  </a:cubicBezTo>
                  <a:cubicBezTo>
                    <a:pt x="4158" y="8285"/>
                    <a:pt x="4451" y="8943"/>
                    <a:pt x="4890" y="9441"/>
                  </a:cubicBezTo>
                  <a:cubicBezTo>
                    <a:pt x="5461" y="10103"/>
                    <a:pt x="6340" y="10447"/>
                    <a:pt x="7213" y="10447"/>
                  </a:cubicBezTo>
                  <a:cubicBezTo>
                    <a:pt x="7885" y="10447"/>
                    <a:pt x="8555" y="10242"/>
                    <a:pt x="9077" y="9822"/>
                  </a:cubicBezTo>
                  <a:cubicBezTo>
                    <a:pt x="9443" y="9529"/>
                    <a:pt x="9736" y="9148"/>
                    <a:pt x="9839" y="8695"/>
                  </a:cubicBezTo>
                  <a:cubicBezTo>
                    <a:pt x="9926" y="8226"/>
                    <a:pt x="9780" y="7714"/>
                    <a:pt x="9399" y="7465"/>
                  </a:cubicBezTo>
                  <a:lnTo>
                    <a:pt x="9399" y="7465"/>
                  </a:lnTo>
                  <a:cubicBezTo>
                    <a:pt x="9530" y="7504"/>
                    <a:pt x="9663" y="7522"/>
                    <a:pt x="9795" y="7522"/>
                  </a:cubicBezTo>
                  <a:cubicBezTo>
                    <a:pt x="10662" y="7522"/>
                    <a:pt x="11516" y="6743"/>
                    <a:pt x="11478" y="5854"/>
                  </a:cubicBezTo>
                  <a:cubicBezTo>
                    <a:pt x="11464" y="5254"/>
                    <a:pt x="11098" y="4698"/>
                    <a:pt x="10688" y="4244"/>
                  </a:cubicBezTo>
                  <a:cubicBezTo>
                    <a:pt x="10292" y="3790"/>
                    <a:pt x="9839" y="3366"/>
                    <a:pt x="9517" y="2839"/>
                  </a:cubicBezTo>
                  <a:cubicBezTo>
                    <a:pt x="9224" y="2297"/>
                    <a:pt x="9107" y="1609"/>
                    <a:pt x="9429" y="1097"/>
                  </a:cubicBezTo>
                  <a:lnTo>
                    <a:pt x="7277" y="277"/>
                  </a:lnTo>
                  <a:cubicBezTo>
                    <a:pt x="7111" y="81"/>
                    <a:pt x="6879" y="1"/>
                    <a:pt x="6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flipH="1">
              <a:off x="6436355" y="2242880"/>
              <a:ext cx="271163" cy="192298"/>
            </a:xfrm>
            <a:custGeom>
              <a:avLst/>
              <a:gdLst/>
              <a:ahLst/>
              <a:cxnLst/>
              <a:rect l="l" t="t" r="r" b="b"/>
              <a:pathLst>
                <a:path w="3734" h="2648" extrusionOk="0">
                  <a:moveTo>
                    <a:pt x="2666" y="0"/>
                  </a:moveTo>
                  <a:cubicBezTo>
                    <a:pt x="2180" y="0"/>
                    <a:pt x="1465" y="52"/>
                    <a:pt x="1465" y="52"/>
                  </a:cubicBezTo>
                  <a:cubicBezTo>
                    <a:pt x="1465" y="52"/>
                    <a:pt x="1" y="1853"/>
                    <a:pt x="367" y="2058"/>
                  </a:cubicBezTo>
                  <a:cubicBezTo>
                    <a:pt x="367" y="2058"/>
                    <a:pt x="1827" y="2647"/>
                    <a:pt x="2133" y="2647"/>
                  </a:cubicBezTo>
                  <a:cubicBezTo>
                    <a:pt x="2147" y="2647"/>
                    <a:pt x="2158" y="2646"/>
                    <a:pt x="2167" y="2644"/>
                  </a:cubicBezTo>
                  <a:cubicBezTo>
                    <a:pt x="2372" y="2600"/>
                    <a:pt x="1728" y="2087"/>
                    <a:pt x="1728" y="2087"/>
                  </a:cubicBezTo>
                  <a:lnTo>
                    <a:pt x="1728" y="2087"/>
                  </a:lnTo>
                  <a:cubicBezTo>
                    <a:pt x="1728" y="2087"/>
                    <a:pt x="2365" y="2486"/>
                    <a:pt x="2603" y="2486"/>
                  </a:cubicBezTo>
                  <a:cubicBezTo>
                    <a:pt x="2615" y="2486"/>
                    <a:pt x="2626" y="2485"/>
                    <a:pt x="2636" y="2482"/>
                  </a:cubicBezTo>
                  <a:cubicBezTo>
                    <a:pt x="2826" y="2424"/>
                    <a:pt x="1963" y="1634"/>
                    <a:pt x="1962" y="1633"/>
                  </a:cubicBezTo>
                  <a:lnTo>
                    <a:pt x="1962" y="1633"/>
                  </a:lnTo>
                  <a:cubicBezTo>
                    <a:pt x="1963" y="1634"/>
                    <a:pt x="2686" y="2217"/>
                    <a:pt x="2956" y="2217"/>
                  </a:cubicBezTo>
                  <a:cubicBezTo>
                    <a:pt x="2988" y="2217"/>
                    <a:pt x="3014" y="2209"/>
                    <a:pt x="3031" y="2190"/>
                  </a:cubicBezTo>
                  <a:cubicBezTo>
                    <a:pt x="3192" y="1999"/>
                    <a:pt x="2270" y="1121"/>
                    <a:pt x="2270" y="1121"/>
                  </a:cubicBezTo>
                  <a:lnTo>
                    <a:pt x="2270" y="1121"/>
                  </a:lnTo>
                  <a:cubicBezTo>
                    <a:pt x="2270" y="1121"/>
                    <a:pt x="3107" y="1793"/>
                    <a:pt x="3427" y="1793"/>
                  </a:cubicBezTo>
                  <a:cubicBezTo>
                    <a:pt x="3463" y="1793"/>
                    <a:pt x="3493" y="1785"/>
                    <a:pt x="3514" y="1765"/>
                  </a:cubicBezTo>
                  <a:cubicBezTo>
                    <a:pt x="3734" y="1589"/>
                    <a:pt x="2343" y="506"/>
                    <a:pt x="2343" y="506"/>
                  </a:cubicBezTo>
                  <a:cubicBezTo>
                    <a:pt x="2870" y="506"/>
                    <a:pt x="3163" y="169"/>
                    <a:pt x="3104" y="52"/>
                  </a:cubicBezTo>
                  <a:cubicBezTo>
                    <a:pt x="3094" y="13"/>
                    <a:pt x="2909" y="0"/>
                    <a:pt x="266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flipH="1">
              <a:off x="6529887" y="1292002"/>
              <a:ext cx="607103" cy="1115225"/>
            </a:xfrm>
            <a:custGeom>
              <a:avLst/>
              <a:gdLst/>
              <a:ahLst/>
              <a:cxnLst/>
              <a:rect l="l" t="t" r="r" b="b"/>
              <a:pathLst>
                <a:path w="8360" h="15357" extrusionOk="0">
                  <a:moveTo>
                    <a:pt x="0" y="0"/>
                  </a:moveTo>
                  <a:lnTo>
                    <a:pt x="88" y="7159"/>
                  </a:lnTo>
                  <a:cubicBezTo>
                    <a:pt x="88" y="7159"/>
                    <a:pt x="103" y="9560"/>
                    <a:pt x="395" y="10189"/>
                  </a:cubicBezTo>
                  <a:cubicBezTo>
                    <a:pt x="688" y="10833"/>
                    <a:pt x="6588" y="15357"/>
                    <a:pt x="6588" y="15357"/>
                  </a:cubicBezTo>
                  <a:lnTo>
                    <a:pt x="8359" y="13102"/>
                  </a:lnTo>
                  <a:cubicBezTo>
                    <a:pt x="8359" y="13102"/>
                    <a:pt x="3470" y="8901"/>
                    <a:pt x="2870" y="8432"/>
                  </a:cubicBezTo>
                  <a:cubicBezTo>
                    <a:pt x="2269" y="7979"/>
                    <a:pt x="0" y="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flipH="1">
              <a:off x="6932856" y="1888353"/>
              <a:ext cx="84021" cy="121348"/>
            </a:xfrm>
            <a:custGeom>
              <a:avLst/>
              <a:gdLst/>
              <a:ahLst/>
              <a:cxnLst/>
              <a:rect l="l" t="t" r="r" b="b"/>
              <a:pathLst>
                <a:path w="1157" h="1671" extrusionOk="0">
                  <a:moveTo>
                    <a:pt x="1141" y="0"/>
                  </a:moveTo>
                  <a:cubicBezTo>
                    <a:pt x="1115" y="0"/>
                    <a:pt x="814" y="346"/>
                    <a:pt x="498" y="777"/>
                  </a:cubicBezTo>
                  <a:cubicBezTo>
                    <a:pt x="191" y="1245"/>
                    <a:pt x="0" y="1655"/>
                    <a:pt x="30" y="1670"/>
                  </a:cubicBezTo>
                  <a:cubicBezTo>
                    <a:pt x="30" y="1670"/>
                    <a:pt x="30" y="1670"/>
                    <a:pt x="31" y="1670"/>
                  </a:cubicBezTo>
                  <a:cubicBezTo>
                    <a:pt x="53" y="1670"/>
                    <a:pt x="285" y="1295"/>
                    <a:pt x="601" y="850"/>
                  </a:cubicBezTo>
                  <a:cubicBezTo>
                    <a:pt x="908" y="396"/>
                    <a:pt x="1157" y="30"/>
                    <a:pt x="1142" y="1"/>
                  </a:cubicBezTo>
                  <a:cubicBezTo>
                    <a:pt x="1142" y="1"/>
                    <a:pt x="1142" y="0"/>
                    <a:pt x="1141"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flipH="1">
              <a:off x="6939174" y="1898955"/>
              <a:ext cx="30936" cy="101087"/>
            </a:xfrm>
            <a:custGeom>
              <a:avLst/>
              <a:gdLst/>
              <a:ahLst/>
              <a:cxnLst/>
              <a:rect l="l" t="t" r="r" b="b"/>
              <a:pathLst>
                <a:path w="426" h="1392" extrusionOk="0">
                  <a:moveTo>
                    <a:pt x="394" y="1"/>
                  </a:moveTo>
                  <a:cubicBezTo>
                    <a:pt x="360" y="1"/>
                    <a:pt x="218" y="289"/>
                    <a:pt x="118" y="689"/>
                  </a:cubicBezTo>
                  <a:cubicBezTo>
                    <a:pt x="30" y="1070"/>
                    <a:pt x="1" y="1392"/>
                    <a:pt x="30" y="1392"/>
                  </a:cubicBezTo>
                  <a:cubicBezTo>
                    <a:pt x="59" y="1392"/>
                    <a:pt x="132" y="1085"/>
                    <a:pt x="220" y="704"/>
                  </a:cubicBezTo>
                  <a:cubicBezTo>
                    <a:pt x="337" y="323"/>
                    <a:pt x="425" y="30"/>
                    <a:pt x="396" y="1"/>
                  </a:cubicBezTo>
                  <a:cubicBezTo>
                    <a:pt x="395" y="1"/>
                    <a:pt x="394" y="1"/>
                    <a:pt x="394"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flipH="1">
              <a:off x="6971122" y="1275517"/>
              <a:ext cx="830337" cy="1161412"/>
            </a:xfrm>
            <a:custGeom>
              <a:avLst/>
              <a:gdLst/>
              <a:ahLst/>
              <a:cxnLst/>
              <a:rect l="l" t="t" r="r" b="b"/>
              <a:pathLst>
                <a:path w="11434" h="15993" extrusionOk="0">
                  <a:moveTo>
                    <a:pt x="6543" y="1"/>
                  </a:moveTo>
                  <a:cubicBezTo>
                    <a:pt x="4970" y="1"/>
                    <a:pt x="3042" y="152"/>
                    <a:pt x="2006" y="725"/>
                  </a:cubicBezTo>
                  <a:cubicBezTo>
                    <a:pt x="2006" y="725"/>
                    <a:pt x="308" y="1471"/>
                    <a:pt x="1" y="2482"/>
                  </a:cubicBezTo>
                  <a:lnTo>
                    <a:pt x="3324" y="9684"/>
                  </a:lnTo>
                  <a:cubicBezTo>
                    <a:pt x="2255" y="11368"/>
                    <a:pt x="1464" y="13271"/>
                    <a:pt x="820" y="15320"/>
                  </a:cubicBezTo>
                  <a:cubicBezTo>
                    <a:pt x="820" y="15320"/>
                    <a:pt x="4415" y="15993"/>
                    <a:pt x="7553" y="15993"/>
                  </a:cubicBezTo>
                  <a:cubicBezTo>
                    <a:pt x="9136" y="15993"/>
                    <a:pt x="10604" y="15821"/>
                    <a:pt x="11434" y="15306"/>
                  </a:cubicBezTo>
                  <a:lnTo>
                    <a:pt x="9487" y="9245"/>
                  </a:lnTo>
                  <a:cubicBezTo>
                    <a:pt x="10395" y="3316"/>
                    <a:pt x="10614" y="4721"/>
                    <a:pt x="9165" y="212"/>
                  </a:cubicBezTo>
                  <a:cubicBezTo>
                    <a:pt x="9150" y="139"/>
                    <a:pt x="9018" y="154"/>
                    <a:pt x="8945" y="139"/>
                  </a:cubicBezTo>
                  <a:cubicBezTo>
                    <a:pt x="8672" y="83"/>
                    <a:pt x="7704" y="1"/>
                    <a:pt x="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flipH="1">
              <a:off x="7274094" y="1274283"/>
              <a:ext cx="270074" cy="536589"/>
            </a:xfrm>
            <a:custGeom>
              <a:avLst/>
              <a:gdLst/>
              <a:ahLst/>
              <a:cxnLst/>
              <a:rect l="l" t="t" r="r" b="b"/>
              <a:pathLst>
                <a:path w="3719" h="7389" extrusionOk="0">
                  <a:moveTo>
                    <a:pt x="2527" y="0"/>
                  </a:moveTo>
                  <a:cubicBezTo>
                    <a:pt x="1638" y="0"/>
                    <a:pt x="494" y="43"/>
                    <a:pt x="0" y="244"/>
                  </a:cubicBezTo>
                  <a:lnTo>
                    <a:pt x="3719" y="7388"/>
                  </a:lnTo>
                  <a:lnTo>
                    <a:pt x="3719" y="24"/>
                  </a:lnTo>
                  <a:cubicBezTo>
                    <a:pt x="3719" y="24"/>
                    <a:pt x="3194" y="0"/>
                    <a:pt x="2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flipH="1">
              <a:off x="7021083" y="2264739"/>
              <a:ext cx="1029171" cy="2175187"/>
            </a:xfrm>
            <a:custGeom>
              <a:avLst/>
              <a:gdLst/>
              <a:ahLst/>
              <a:cxnLst/>
              <a:rect l="l" t="t" r="r" b="b"/>
              <a:pathLst>
                <a:path w="14172" h="29953" extrusionOk="0">
                  <a:moveTo>
                    <a:pt x="14172" y="0"/>
                  </a:moveTo>
                  <a:lnTo>
                    <a:pt x="9604" y="864"/>
                  </a:lnTo>
                  <a:cubicBezTo>
                    <a:pt x="7043" y="12590"/>
                    <a:pt x="1" y="27581"/>
                    <a:pt x="1" y="27581"/>
                  </a:cubicBezTo>
                  <a:lnTo>
                    <a:pt x="3895" y="29953"/>
                  </a:lnTo>
                  <a:cubicBezTo>
                    <a:pt x="12971" y="12019"/>
                    <a:pt x="14172" y="0"/>
                    <a:pt x="14172"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flipH="1">
              <a:off x="6626613" y="2238160"/>
              <a:ext cx="1094020" cy="2254924"/>
            </a:xfrm>
            <a:custGeom>
              <a:avLst/>
              <a:gdLst/>
              <a:ahLst/>
              <a:cxnLst/>
              <a:rect l="l" t="t" r="r" b="b"/>
              <a:pathLst>
                <a:path w="15065" h="31051" extrusionOk="0">
                  <a:moveTo>
                    <a:pt x="6076" y="0"/>
                  </a:moveTo>
                  <a:lnTo>
                    <a:pt x="0" y="2050"/>
                  </a:lnTo>
                  <a:cubicBezTo>
                    <a:pt x="0" y="2050"/>
                    <a:pt x="3367" y="17699"/>
                    <a:pt x="11551" y="31051"/>
                  </a:cubicBezTo>
                  <a:lnTo>
                    <a:pt x="15064" y="29147"/>
                  </a:lnTo>
                  <a:cubicBezTo>
                    <a:pt x="15064" y="29147"/>
                    <a:pt x="5783" y="9706"/>
                    <a:pt x="607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flipH="1">
              <a:off x="7114621" y="817652"/>
              <a:ext cx="431653" cy="546030"/>
            </a:xfrm>
            <a:custGeom>
              <a:avLst/>
              <a:gdLst/>
              <a:ahLst/>
              <a:cxnLst/>
              <a:rect l="l" t="t" r="r" b="b"/>
              <a:pathLst>
                <a:path w="5944" h="7519" extrusionOk="0">
                  <a:moveTo>
                    <a:pt x="3086" y="1"/>
                  </a:moveTo>
                  <a:cubicBezTo>
                    <a:pt x="1665" y="1"/>
                    <a:pt x="1596" y="676"/>
                    <a:pt x="1596" y="676"/>
                  </a:cubicBezTo>
                  <a:lnTo>
                    <a:pt x="1596" y="1862"/>
                  </a:lnTo>
                  <a:cubicBezTo>
                    <a:pt x="1596" y="1862"/>
                    <a:pt x="1204" y="1594"/>
                    <a:pt x="827" y="1594"/>
                  </a:cubicBezTo>
                  <a:cubicBezTo>
                    <a:pt x="544" y="1594"/>
                    <a:pt x="270" y="1745"/>
                    <a:pt x="176" y="2272"/>
                  </a:cubicBezTo>
                  <a:cubicBezTo>
                    <a:pt x="0" y="3238"/>
                    <a:pt x="937" y="3428"/>
                    <a:pt x="937" y="3428"/>
                  </a:cubicBezTo>
                  <a:lnTo>
                    <a:pt x="717" y="6225"/>
                  </a:lnTo>
                  <a:cubicBezTo>
                    <a:pt x="673" y="6591"/>
                    <a:pt x="805" y="6957"/>
                    <a:pt x="1054" y="7205"/>
                  </a:cubicBezTo>
                  <a:cubicBezTo>
                    <a:pt x="1296" y="7436"/>
                    <a:pt x="1567" y="7519"/>
                    <a:pt x="1835" y="7519"/>
                  </a:cubicBezTo>
                  <a:cubicBezTo>
                    <a:pt x="2248" y="7519"/>
                    <a:pt x="2653" y="7321"/>
                    <a:pt x="2928" y="7162"/>
                  </a:cubicBezTo>
                  <a:cubicBezTo>
                    <a:pt x="3148" y="7015"/>
                    <a:pt x="3279" y="6796"/>
                    <a:pt x="3279" y="6532"/>
                  </a:cubicBezTo>
                  <a:lnTo>
                    <a:pt x="3279" y="5785"/>
                  </a:lnTo>
                  <a:lnTo>
                    <a:pt x="4275" y="5785"/>
                  </a:lnTo>
                  <a:cubicBezTo>
                    <a:pt x="5944" y="5712"/>
                    <a:pt x="5651" y="457"/>
                    <a:pt x="5651" y="457"/>
                  </a:cubicBezTo>
                  <a:cubicBezTo>
                    <a:pt x="5651" y="32"/>
                    <a:pt x="4772" y="32"/>
                    <a:pt x="4772" y="32"/>
                  </a:cubicBezTo>
                  <a:lnTo>
                    <a:pt x="3221" y="3"/>
                  </a:lnTo>
                  <a:cubicBezTo>
                    <a:pt x="3175" y="2"/>
                    <a:pt x="3130" y="1"/>
                    <a:pt x="3086"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flipH="1">
              <a:off x="7203945" y="995352"/>
              <a:ext cx="23456" cy="111690"/>
            </a:xfrm>
            <a:custGeom>
              <a:avLst/>
              <a:gdLst/>
              <a:ahLst/>
              <a:cxnLst/>
              <a:rect l="l" t="t" r="r" b="b"/>
              <a:pathLst>
                <a:path w="323" h="1538" extrusionOk="0">
                  <a:moveTo>
                    <a:pt x="250" y="1"/>
                  </a:moveTo>
                  <a:cubicBezTo>
                    <a:pt x="235" y="1"/>
                    <a:pt x="220" y="381"/>
                    <a:pt x="177" y="820"/>
                  </a:cubicBezTo>
                  <a:cubicBezTo>
                    <a:pt x="177" y="1055"/>
                    <a:pt x="220" y="1289"/>
                    <a:pt x="162" y="1391"/>
                  </a:cubicBezTo>
                  <a:cubicBezTo>
                    <a:pt x="147" y="1450"/>
                    <a:pt x="89" y="1465"/>
                    <a:pt x="59" y="1479"/>
                  </a:cubicBezTo>
                  <a:cubicBezTo>
                    <a:pt x="16" y="1508"/>
                    <a:pt x="1" y="1508"/>
                    <a:pt x="1" y="1508"/>
                  </a:cubicBezTo>
                  <a:cubicBezTo>
                    <a:pt x="1" y="1523"/>
                    <a:pt x="16" y="1538"/>
                    <a:pt x="74" y="1538"/>
                  </a:cubicBezTo>
                  <a:cubicBezTo>
                    <a:pt x="133" y="1538"/>
                    <a:pt x="206" y="1523"/>
                    <a:pt x="250" y="1450"/>
                  </a:cubicBezTo>
                  <a:cubicBezTo>
                    <a:pt x="308" y="1377"/>
                    <a:pt x="323" y="1289"/>
                    <a:pt x="323" y="1172"/>
                  </a:cubicBezTo>
                  <a:lnTo>
                    <a:pt x="323" y="850"/>
                  </a:lnTo>
                  <a:cubicBezTo>
                    <a:pt x="308" y="396"/>
                    <a:pt x="29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flipH="1">
              <a:off x="7285788" y="999636"/>
              <a:ext cx="6463" cy="27668"/>
            </a:xfrm>
            <a:custGeom>
              <a:avLst/>
              <a:gdLst/>
              <a:ahLst/>
              <a:cxnLst/>
              <a:rect l="l" t="t" r="r" b="b"/>
              <a:pathLst>
                <a:path w="89" h="381" extrusionOk="0">
                  <a:moveTo>
                    <a:pt x="30" y="0"/>
                  </a:moveTo>
                  <a:cubicBezTo>
                    <a:pt x="16" y="0"/>
                    <a:pt x="1" y="88"/>
                    <a:pt x="1" y="205"/>
                  </a:cubicBezTo>
                  <a:cubicBezTo>
                    <a:pt x="1" y="293"/>
                    <a:pt x="16" y="381"/>
                    <a:pt x="45" y="381"/>
                  </a:cubicBezTo>
                  <a:cubicBezTo>
                    <a:pt x="59" y="366"/>
                    <a:pt x="89" y="293"/>
                    <a:pt x="89" y="191"/>
                  </a:cubicBezTo>
                  <a:cubicBezTo>
                    <a:pt x="89" y="88"/>
                    <a:pt x="5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flipH="1">
              <a:off x="7162480" y="996441"/>
              <a:ext cx="8569" cy="28758"/>
            </a:xfrm>
            <a:custGeom>
              <a:avLst/>
              <a:gdLst/>
              <a:ahLst/>
              <a:cxnLst/>
              <a:rect l="l" t="t" r="r" b="b"/>
              <a:pathLst>
                <a:path w="118" h="396" extrusionOk="0">
                  <a:moveTo>
                    <a:pt x="59" y="0"/>
                  </a:moveTo>
                  <a:cubicBezTo>
                    <a:pt x="30" y="0"/>
                    <a:pt x="1" y="103"/>
                    <a:pt x="30" y="205"/>
                  </a:cubicBezTo>
                  <a:cubicBezTo>
                    <a:pt x="30" y="308"/>
                    <a:pt x="45" y="396"/>
                    <a:pt x="89" y="396"/>
                  </a:cubicBezTo>
                  <a:cubicBezTo>
                    <a:pt x="103" y="366"/>
                    <a:pt x="118" y="308"/>
                    <a:pt x="118" y="191"/>
                  </a:cubicBezTo>
                  <a:cubicBezTo>
                    <a:pt x="118" y="103"/>
                    <a:pt x="10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flipH="1">
              <a:off x="7302780" y="1196290"/>
              <a:ext cx="69207" cy="120186"/>
            </a:xfrm>
            <a:custGeom>
              <a:avLst/>
              <a:gdLst/>
              <a:ahLst/>
              <a:cxnLst/>
              <a:rect l="l" t="t" r="r" b="b"/>
              <a:pathLst>
                <a:path w="953" h="1655" extrusionOk="0">
                  <a:moveTo>
                    <a:pt x="16" y="0"/>
                  </a:moveTo>
                  <a:cubicBezTo>
                    <a:pt x="1" y="293"/>
                    <a:pt x="1" y="586"/>
                    <a:pt x="89" y="864"/>
                  </a:cubicBezTo>
                  <a:cubicBezTo>
                    <a:pt x="162" y="1142"/>
                    <a:pt x="338" y="1391"/>
                    <a:pt x="601" y="1538"/>
                  </a:cubicBezTo>
                  <a:cubicBezTo>
                    <a:pt x="689" y="1596"/>
                    <a:pt x="835" y="1655"/>
                    <a:pt x="835" y="1655"/>
                  </a:cubicBezTo>
                  <a:cubicBezTo>
                    <a:pt x="835" y="1625"/>
                    <a:pt x="894" y="1450"/>
                    <a:pt x="894" y="1435"/>
                  </a:cubicBezTo>
                  <a:cubicBezTo>
                    <a:pt x="952" y="1113"/>
                    <a:pt x="923" y="894"/>
                    <a:pt x="909" y="586"/>
                  </a:cubicBezTo>
                  <a:lnTo>
                    <a:pt x="879" y="571"/>
                  </a:lnTo>
                  <a:cubicBezTo>
                    <a:pt x="528" y="484"/>
                    <a:pt x="235" y="279"/>
                    <a:pt x="16"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flipH="1">
              <a:off x="7439958" y="967321"/>
              <a:ext cx="56353" cy="75961"/>
            </a:xfrm>
            <a:custGeom>
              <a:avLst/>
              <a:gdLst/>
              <a:ahLst/>
              <a:cxnLst/>
              <a:rect l="l" t="t" r="r" b="b"/>
              <a:pathLst>
                <a:path w="776" h="1046" extrusionOk="0">
                  <a:moveTo>
                    <a:pt x="87" y="1"/>
                  </a:moveTo>
                  <a:cubicBezTo>
                    <a:pt x="78" y="1"/>
                    <a:pt x="73" y="3"/>
                    <a:pt x="73" y="6"/>
                  </a:cubicBezTo>
                  <a:cubicBezTo>
                    <a:pt x="73" y="21"/>
                    <a:pt x="146" y="35"/>
                    <a:pt x="264" y="108"/>
                  </a:cubicBezTo>
                  <a:cubicBezTo>
                    <a:pt x="334" y="149"/>
                    <a:pt x="419" y="224"/>
                    <a:pt x="494" y="325"/>
                  </a:cubicBezTo>
                  <a:lnTo>
                    <a:pt x="494" y="325"/>
                  </a:lnTo>
                  <a:cubicBezTo>
                    <a:pt x="468" y="312"/>
                    <a:pt x="440" y="303"/>
                    <a:pt x="410" y="299"/>
                  </a:cubicBezTo>
                  <a:cubicBezTo>
                    <a:pt x="386" y="294"/>
                    <a:pt x="358" y="291"/>
                    <a:pt x="329" y="291"/>
                  </a:cubicBezTo>
                  <a:cubicBezTo>
                    <a:pt x="272" y="291"/>
                    <a:pt x="210" y="304"/>
                    <a:pt x="161" y="343"/>
                  </a:cubicBezTo>
                  <a:cubicBezTo>
                    <a:pt x="88" y="387"/>
                    <a:pt x="59" y="445"/>
                    <a:pt x="44" y="518"/>
                  </a:cubicBezTo>
                  <a:cubicBezTo>
                    <a:pt x="0" y="665"/>
                    <a:pt x="44" y="797"/>
                    <a:pt x="88" y="870"/>
                  </a:cubicBezTo>
                  <a:cubicBezTo>
                    <a:pt x="205" y="1016"/>
                    <a:pt x="337" y="1045"/>
                    <a:pt x="337" y="1045"/>
                  </a:cubicBezTo>
                  <a:cubicBezTo>
                    <a:pt x="351" y="1031"/>
                    <a:pt x="249" y="972"/>
                    <a:pt x="146" y="811"/>
                  </a:cubicBezTo>
                  <a:cubicBezTo>
                    <a:pt x="117" y="738"/>
                    <a:pt x="103" y="621"/>
                    <a:pt x="132" y="533"/>
                  </a:cubicBezTo>
                  <a:cubicBezTo>
                    <a:pt x="170" y="457"/>
                    <a:pt x="252" y="381"/>
                    <a:pt x="349" y="381"/>
                  </a:cubicBezTo>
                  <a:cubicBezTo>
                    <a:pt x="364" y="381"/>
                    <a:pt x="380" y="383"/>
                    <a:pt x="395" y="387"/>
                  </a:cubicBezTo>
                  <a:cubicBezTo>
                    <a:pt x="454" y="401"/>
                    <a:pt x="542" y="445"/>
                    <a:pt x="615" y="504"/>
                  </a:cubicBezTo>
                  <a:lnTo>
                    <a:pt x="776" y="606"/>
                  </a:lnTo>
                  <a:lnTo>
                    <a:pt x="673" y="445"/>
                  </a:lnTo>
                  <a:cubicBezTo>
                    <a:pt x="586" y="240"/>
                    <a:pt x="425" y="108"/>
                    <a:pt x="293" y="65"/>
                  </a:cubicBezTo>
                  <a:cubicBezTo>
                    <a:pt x="192" y="20"/>
                    <a:pt x="117"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flipH="1">
              <a:off x="7215637" y="1101666"/>
              <a:ext cx="65939" cy="53521"/>
            </a:xfrm>
            <a:custGeom>
              <a:avLst/>
              <a:gdLst/>
              <a:ahLst/>
              <a:cxnLst/>
              <a:rect l="l" t="t" r="r" b="b"/>
              <a:pathLst>
                <a:path w="908" h="737" extrusionOk="0">
                  <a:moveTo>
                    <a:pt x="30" y="1"/>
                  </a:moveTo>
                  <a:cubicBezTo>
                    <a:pt x="15" y="1"/>
                    <a:pt x="0" y="74"/>
                    <a:pt x="15" y="206"/>
                  </a:cubicBezTo>
                  <a:cubicBezTo>
                    <a:pt x="30" y="337"/>
                    <a:pt x="117" y="498"/>
                    <a:pt x="264" y="601"/>
                  </a:cubicBezTo>
                  <a:cubicBezTo>
                    <a:pt x="400" y="700"/>
                    <a:pt x="546" y="736"/>
                    <a:pt x="668" y="736"/>
                  </a:cubicBezTo>
                  <a:cubicBezTo>
                    <a:pt x="690" y="736"/>
                    <a:pt x="712" y="735"/>
                    <a:pt x="732" y="733"/>
                  </a:cubicBezTo>
                  <a:cubicBezTo>
                    <a:pt x="849" y="718"/>
                    <a:pt x="908" y="689"/>
                    <a:pt x="908" y="659"/>
                  </a:cubicBezTo>
                  <a:cubicBezTo>
                    <a:pt x="901" y="652"/>
                    <a:pt x="879" y="652"/>
                    <a:pt x="844" y="652"/>
                  </a:cubicBezTo>
                  <a:cubicBezTo>
                    <a:pt x="809" y="652"/>
                    <a:pt x="762" y="652"/>
                    <a:pt x="703" y="645"/>
                  </a:cubicBezTo>
                  <a:cubicBezTo>
                    <a:pt x="600" y="645"/>
                    <a:pt x="454" y="601"/>
                    <a:pt x="322" y="513"/>
                  </a:cubicBezTo>
                  <a:cubicBezTo>
                    <a:pt x="191" y="425"/>
                    <a:pt x="117" y="293"/>
                    <a:pt x="88" y="191"/>
                  </a:cubicBezTo>
                  <a:cubicBezTo>
                    <a:pt x="44" y="74"/>
                    <a:pt x="44"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flipH="1">
              <a:off x="7263421" y="1095930"/>
              <a:ext cx="35148" cy="22076"/>
            </a:xfrm>
            <a:custGeom>
              <a:avLst/>
              <a:gdLst/>
              <a:ahLst/>
              <a:cxnLst/>
              <a:rect l="l" t="t" r="r" b="b"/>
              <a:pathLst>
                <a:path w="484" h="304" extrusionOk="0">
                  <a:moveTo>
                    <a:pt x="347" y="1"/>
                  </a:moveTo>
                  <a:cubicBezTo>
                    <a:pt x="294" y="1"/>
                    <a:pt x="231" y="17"/>
                    <a:pt x="176" y="50"/>
                  </a:cubicBezTo>
                  <a:cubicBezTo>
                    <a:pt x="103" y="80"/>
                    <a:pt x="44" y="153"/>
                    <a:pt x="29" y="211"/>
                  </a:cubicBezTo>
                  <a:cubicBezTo>
                    <a:pt x="0" y="270"/>
                    <a:pt x="0" y="299"/>
                    <a:pt x="29" y="299"/>
                  </a:cubicBezTo>
                  <a:cubicBezTo>
                    <a:pt x="32" y="302"/>
                    <a:pt x="36" y="304"/>
                    <a:pt x="39" y="304"/>
                  </a:cubicBezTo>
                  <a:cubicBezTo>
                    <a:pt x="69" y="304"/>
                    <a:pt x="117" y="203"/>
                    <a:pt x="234" y="138"/>
                  </a:cubicBezTo>
                  <a:cubicBezTo>
                    <a:pt x="351" y="65"/>
                    <a:pt x="483" y="80"/>
                    <a:pt x="483" y="50"/>
                  </a:cubicBezTo>
                  <a:cubicBezTo>
                    <a:pt x="483" y="36"/>
                    <a:pt x="454" y="6"/>
                    <a:pt x="395" y="6"/>
                  </a:cubicBezTo>
                  <a:cubicBezTo>
                    <a:pt x="381" y="3"/>
                    <a:pt x="36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flipH="1">
              <a:off x="6977440" y="2071208"/>
              <a:ext cx="764471" cy="1453925"/>
            </a:xfrm>
            <a:custGeom>
              <a:avLst/>
              <a:gdLst/>
              <a:ahLst/>
              <a:cxnLst/>
              <a:rect l="l" t="t" r="r" b="b"/>
              <a:pathLst>
                <a:path w="10527" h="20021" extrusionOk="0">
                  <a:moveTo>
                    <a:pt x="9209" y="1"/>
                  </a:moveTo>
                  <a:lnTo>
                    <a:pt x="0" y="4188"/>
                  </a:lnTo>
                  <a:cubicBezTo>
                    <a:pt x="0" y="4188"/>
                    <a:pt x="937" y="7584"/>
                    <a:pt x="2328" y="11830"/>
                  </a:cubicBezTo>
                  <a:cubicBezTo>
                    <a:pt x="2474" y="14260"/>
                    <a:pt x="1479" y="16500"/>
                    <a:pt x="293" y="18695"/>
                  </a:cubicBezTo>
                  <a:lnTo>
                    <a:pt x="1816" y="19281"/>
                  </a:lnTo>
                  <a:cubicBezTo>
                    <a:pt x="3093" y="19772"/>
                    <a:pt x="4444" y="20021"/>
                    <a:pt x="5797" y="20021"/>
                  </a:cubicBezTo>
                  <a:cubicBezTo>
                    <a:pt x="7189" y="20021"/>
                    <a:pt x="8583" y="19757"/>
                    <a:pt x="9897" y="19223"/>
                  </a:cubicBezTo>
                  <a:cubicBezTo>
                    <a:pt x="10292" y="19076"/>
                    <a:pt x="10526" y="18959"/>
                    <a:pt x="10497" y="18900"/>
                  </a:cubicBezTo>
                  <a:cubicBezTo>
                    <a:pt x="10438" y="18695"/>
                    <a:pt x="10482" y="10248"/>
                    <a:pt x="10307" y="3953"/>
                  </a:cubicBezTo>
                  <a:cubicBezTo>
                    <a:pt x="10263" y="2826"/>
                    <a:pt x="9267" y="894"/>
                    <a:pt x="9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flipH="1">
              <a:off x="6961536" y="2352971"/>
              <a:ext cx="780375" cy="84094"/>
            </a:xfrm>
            <a:custGeom>
              <a:avLst/>
              <a:gdLst/>
              <a:ahLst/>
              <a:cxnLst/>
              <a:rect l="l" t="t" r="r" b="b"/>
              <a:pathLst>
                <a:path w="10746" h="1158" extrusionOk="0">
                  <a:moveTo>
                    <a:pt x="7262" y="0"/>
                  </a:moveTo>
                  <a:lnTo>
                    <a:pt x="7247" y="15"/>
                  </a:lnTo>
                  <a:cubicBezTo>
                    <a:pt x="6808" y="439"/>
                    <a:pt x="6193" y="703"/>
                    <a:pt x="5505" y="879"/>
                  </a:cubicBezTo>
                  <a:cubicBezTo>
                    <a:pt x="4918" y="1005"/>
                    <a:pt x="4332" y="1068"/>
                    <a:pt x="3788" y="1068"/>
                  </a:cubicBezTo>
                  <a:cubicBezTo>
                    <a:pt x="3639" y="1068"/>
                    <a:pt x="3494" y="1064"/>
                    <a:pt x="3353" y="1054"/>
                  </a:cubicBezTo>
                  <a:cubicBezTo>
                    <a:pt x="2679" y="1025"/>
                    <a:pt x="2094" y="908"/>
                    <a:pt x="1596" y="805"/>
                  </a:cubicBezTo>
                  <a:cubicBezTo>
                    <a:pt x="1098" y="674"/>
                    <a:pt x="703" y="557"/>
                    <a:pt x="425" y="483"/>
                  </a:cubicBezTo>
                  <a:cubicBezTo>
                    <a:pt x="293" y="454"/>
                    <a:pt x="205" y="410"/>
                    <a:pt x="117" y="396"/>
                  </a:cubicBezTo>
                  <a:cubicBezTo>
                    <a:pt x="44" y="381"/>
                    <a:pt x="0" y="381"/>
                    <a:pt x="0" y="381"/>
                  </a:cubicBezTo>
                  <a:lnTo>
                    <a:pt x="0" y="381"/>
                  </a:lnTo>
                  <a:cubicBezTo>
                    <a:pt x="0" y="381"/>
                    <a:pt x="44" y="396"/>
                    <a:pt x="117" y="410"/>
                  </a:cubicBezTo>
                  <a:cubicBezTo>
                    <a:pt x="205" y="454"/>
                    <a:pt x="293" y="483"/>
                    <a:pt x="425" y="527"/>
                  </a:cubicBezTo>
                  <a:cubicBezTo>
                    <a:pt x="703" y="615"/>
                    <a:pt x="1084" y="732"/>
                    <a:pt x="1581" y="849"/>
                  </a:cubicBezTo>
                  <a:cubicBezTo>
                    <a:pt x="2065" y="981"/>
                    <a:pt x="2679" y="1113"/>
                    <a:pt x="3353" y="1142"/>
                  </a:cubicBezTo>
                  <a:cubicBezTo>
                    <a:pt x="3508" y="1153"/>
                    <a:pt x="3669" y="1158"/>
                    <a:pt x="3833" y="1158"/>
                  </a:cubicBezTo>
                  <a:cubicBezTo>
                    <a:pt x="4366" y="1158"/>
                    <a:pt x="4941" y="1101"/>
                    <a:pt x="5534" y="966"/>
                  </a:cubicBezTo>
                  <a:cubicBezTo>
                    <a:pt x="6193" y="809"/>
                    <a:pt x="6824" y="539"/>
                    <a:pt x="7276" y="116"/>
                  </a:cubicBezTo>
                  <a:lnTo>
                    <a:pt x="7276" y="116"/>
                  </a:lnTo>
                  <a:cubicBezTo>
                    <a:pt x="8174" y="521"/>
                    <a:pt x="9020" y="735"/>
                    <a:pt x="9660" y="735"/>
                  </a:cubicBezTo>
                  <a:cubicBezTo>
                    <a:pt x="9701" y="735"/>
                    <a:pt x="9741" y="734"/>
                    <a:pt x="9780" y="732"/>
                  </a:cubicBezTo>
                  <a:cubicBezTo>
                    <a:pt x="10102" y="688"/>
                    <a:pt x="10336" y="586"/>
                    <a:pt x="10512" y="513"/>
                  </a:cubicBezTo>
                  <a:cubicBezTo>
                    <a:pt x="10599" y="469"/>
                    <a:pt x="10658" y="439"/>
                    <a:pt x="10687" y="410"/>
                  </a:cubicBezTo>
                  <a:cubicBezTo>
                    <a:pt x="10731" y="396"/>
                    <a:pt x="10746" y="381"/>
                    <a:pt x="10746" y="381"/>
                  </a:cubicBezTo>
                  <a:lnTo>
                    <a:pt x="10746" y="381"/>
                  </a:lnTo>
                  <a:cubicBezTo>
                    <a:pt x="10746" y="381"/>
                    <a:pt x="10658" y="410"/>
                    <a:pt x="10512" y="469"/>
                  </a:cubicBezTo>
                  <a:cubicBezTo>
                    <a:pt x="10336" y="542"/>
                    <a:pt x="10102" y="630"/>
                    <a:pt x="9794" y="659"/>
                  </a:cubicBezTo>
                  <a:cubicBezTo>
                    <a:pt x="9758" y="661"/>
                    <a:pt x="9721" y="662"/>
                    <a:pt x="9684" y="662"/>
                  </a:cubicBezTo>
                  <a:cubicBezTo>
                    <a:pt x="9052" y="662"/>
                    <a:pt x="8218" y="430"/>
                    <a:pt x="7305" y="15"/>
                  </a:cubicBezTo>
                  <a:lnTo>
                    <a:pt x="7262"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flipH="1">
              <a:off x="7214547" y="1794819"/>
              <a:ext cx="59621" cy="563531"/>
            </a:xfrm>
            <a:custGeom>
              <a:avLst/>
              <a:gdLst/>
              <a:ahLst/>
              <a:cxnLst/>
              <a:rect l="l" t="t" r="r" b="b"/>
              <a:pathLst>
                <a:path w="821" h="7760" extrusionOk="0">
                  <a:moveTo>
                    <a:pt x="15" y="1"/>
                  </a:moveTo>
                  <a:cubicBezTo>
                    <a:pt x="1" y="1"/>
                    <a:pt x="15" y="103"/>
                    <a:pt x="45" y="308"/>
                  </a:cubicBezTo>
                  <a:cubicBezTo>
                    <a:pt x="59" y="513"/>
                    <a:pt x="89" y="806"/>
                    <a:pt x="132" y="1128"/>
                  </a:cubicBezTo>
                  <a:cubicBezTo>
                    <a:pt x="220" y="1845"/>
                    <a:pt x="337" y="2811"/>
                    <a:pt x="440" y="3880"/>
                  </a:cubicBezTo>
                  <a:cubicBezTo>
                    <a:pt x="572" y="4949"/>
                    <a:pt x="660" y="5930"/>
                    <a:pt x="718" y="6618"/>
                  </a:cubicBezTo>
                  <a:cubicBezTo>
                    <a:pt x="733" y="6954"/>
                    <a:pt x="777" y="7218"/>
                    <a:pt x="791" y="7437"/>
                  </a:cubicBezTo>
                  <a:cubicBezTo>
                    <a:pt x="806" y="7642"/>
                    <a:pt x="821" y="7759"/>
                    <a:pt x="821" y="7759"/>
                  </a:cubicBezTo>
                  <a:lnTo>
                    <a:pt x="821" y="7437"/>
                  </a:lnTo>
                  <a:cubicBezTo>
                    <a:pt x="821" y="7247"/>
                    <a:pt x="806" y="6954"/>
                    <a:pt x="791" y="6603"/>
                  </a:cubicBezTo>
                  <a:cubicBezTo>
                    <a:pt x="733" y="5900"/>
                    <a:pt x="660" y="4934"/>
                    <a:pt x="557" y="3851"/>
                  </a:cubicBezTo>
                  <a:cubicBezTo>
                    <a:pt x="425" y="2782"/>
                    <a:pt x="308" y="1801"/>
                    <a:pt x="206" y="1113"/>
                  </a:cubicBezTo>
                  <a:cubicBezTo>
                    <a:pt x="147" y="762"/>
                    <a:pt x="118" y="484"/>
                    <a:pt x="74" y="293"/>
                  </a:cubicBezTo>
                  <a:cubicBezTo>
                    <a:pt x="59" y="103"/>
                    <a:pt x="15" y="1"/>
                    <a:pt x="1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flipH="1">
              <a:off x="7453755" y="2090380"/>
              <a:ext cx="164847" cy="179589"/>
            </a:xfrm>
            <a:custGeom>
              <a:avLst/>
              <a:gdLst/>
              <a:ahLst/>
              <a:cxnLst/>
              <a:rect l="l" t="t" r="r" b="b"/>
              <a:pathLst>
                <a:path w="2270" h="2473" extrusionOk="0">
                  <a:moveTo>
                    <a:pt x="132" y="0"/>
                  </a:moveTo>
                  <a:cubicBezTo>
                    <a:pt x="132" y="0"/>
                    <a:pt x="249" y="30"/>
                    <a:pt x="440" y="44"/>
                  </a:cubicBezTo>
                  <a:cubicBezTo>
                    <a:pt x="659" y="59"/>
                    <a:pt x="937" y="74"/>
                    <a:pt x="1289" y="117"/>
                  </a:cubicBezTo>
                  <a:cubicBezTo>
                    <a:pt x="1464" y="132"/>
                    <a:pt x="1669" y="147"/>
                    <a:pt x="1874" y="176"/>
                  </a:cubicBezTo>
                  <a:cubicBezTo>
                    <a:pt x="1962" y="191"/>
                    <a:pt x="2079" y="191"/>
                    <a:pt x="2123" y="264"/>
                  </a:cubicBezTo>
                  <a:cubicBezTo>
                    <a:pt x="2182" y="337"/>
                    <a:pt x="2182" y="469"/>
                    <a:pt x="2182" y="571"/>
                  </a:cubicBezTo>
                  <a:cubicBezTo>
                    <a:pt x="2182" y="806"/>
                    <a:pt x="2182" y="1069"/>
                    <a:pt x="2123" y="1303"/>
                  </a:cubicBezTo>
                  <a:cubicBezTo>
                    <a:pt x="2094" y="1567"/>
                    <a:pt x="1977" y="1801"/>
                    <a:pt x="1801" y="1977"/>
                  </a:cubicBezTo>
                  <a:cubicBezTo>
                    <a:pt x="1611" y="2167"/>
                    <a:pt x="1377" y="2299"/>
                    <a:pt x="1142" y="2343"/>
                  </a:cubicBezTo>
                  <a:cubicBezTo>
                    <a:pt x="1025" y="2372"/>
                    <a:pt x="901" y="2390"/>
                    <a:pt x="780" y="2390"/>
                  </a:cubicBezTo>
                  <a:cubicBezTo>
                    <a:pt x="659" y="2390"/>
                    <a:pt x="542" y="2372"/>
                    <a:pt x="440" y="2328"/>
                  </a:cubicBezTo>
                  <a:cubicBezTo>
                    <a:pt x="264" y="2240"/>
                    <a:pt x="176" y="2021"/>
                    <a:pt x="132" y="1816"/>
                  </a:cubicBezTo>
                  <a:cubicBezTo>
                    <a:pt x="103" y="1611"/>
                    <a:pt x="118" y="1435"/>
                    <a:pt x="118" y="1245"/>
                  </a:cubicBezTo>
                  <a:cubicBezTo>
                    <a:pt x="132" y="908"/>
                    <a:pt x="191" y="630"/>
                    <a:pt x="220" y="425"/>
                  </a:cubicBezTo>
                  <a:cubicBezTo>
                    <a:pt x="279" y="220"/>
                    <a:pt x="293" y="117"/>
                    <a:pt x="293" y="117"/>
                  </a:cubicBezTo>
                  <a:lnTo>
                    <a:pt x="293" y="117"/>
                  </a:lnTo>
                  <a:lnTo>
                    <a:pt x="264" y="147"/>
                  </a:lnTo>
                  <a:cubicBezTo>
                    <a:pt x="249" y="205"/>
                    <a:pt x="205" y="278"/>
                    <a:pt x="191" y="366"/>
                  </a:cubicBezTo>
                  <a:cubicBezTo>
                    <a:pt x="132" y="571"/>
                    <a:pt x="74" y="849"/>
                    <a:pt x="44" y="1215"/>
                  </a:cubicBezTo>
                  <a:cubicBezTo>
                    <a:pt x="30" y="1376"/>
                    <a:pt x="1" y="1581"/>
                    <a:pt x="44" y="1801"/>
                  </a:cubicBezTo>
                  <a:cubicBezTo>
                    <a:pt x="44" y="1903"/>
                    <a:pt x="74" y="2021"/>
                    <a:pt x="132" y="2123"/>
                  </a:cubicBezTo>
                  <a:cubicBezTo>
                    <a:pt x="191" y="2240"/>
                    <a:pt x="279" y="2328"/>
                    <a:pt x="396" y="2387"/>
                  </a:cubicBezTo>
                  <a:cubicBezTo>
                    <a:pt x="501" y="2450"/>
                    <a:pt x="617" y="2473"/>
                    <a:pt x="738" y="2473"/>
                  </a:cubicBezTo>
                  <a:cubicBezTo>
                    <a:pt x="869" y="2473"/>
                    <a:pt x="1006" y="2446"/>
                    <a:pt x="1142" y="2416"/>
                  </a:cubicBezTo>
                  <a:cubicBezTo>
                    <a:pt x="1391" y="2372"/>
                    <a:pt x="1655" y="2240"/>
                    <a:pt x="1860" y="2035"/>
                  </a:cubicBezTo>
                  <a:cubicBezTo>
                    <a:pt x="2050" y="1830"/>
                    <a:pt x="2167" y="1567"/>
                    <a:pt x="2226" y="1303"/>
                  </a:cubicBezTo>
                  <a:cubicBezTo>
                    <a:pt x="2270" y="1054"/>
                    <a:pt x="2270" y="791"/>
                    <a:pt x="2270" y="557"/>
                  </a:cubicBezTo>
                  <a:cubicBezTo>
                    <a:pt x="2270" y="425"/>
                    <a:pt x="2270" y="293"/>
                    <a:pt x="2196" y="191"/>
                  </a:cubicBezTo>
                  <a:cubicBezTo>
                    <a:pt x="2167" y="132"/>
                    <a:pt x="2094" y="117"/>
                    <a:pt x="2035" y="103"/>
                  </a:cubicBezTo>
                  <a:cubicBezTo>
                    <a:pt x="1977" y="74"/>
                    <a:pt x="1933" y="74"/>
                    <a:pt x="1874" y="74"/>
                  </a:cubicBezTo>
                  <a:cubicBezTo>
                    <a:pt x="1655" y="59"/>
                    <a:pt x="1464" y="59"/>
                    <a:pt x="1289" y="44"/>
                  </a:cubicBezTo>
                  <a:cubicBezTo>
                    <a:pt x="937" y="30"/>
                    <a:pt x="659" y="30"/>
                    <a:pt x="44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flipH="1">
              <a:off x="7190074" y="1276026"/>
              <a:ext cx="84094" cy="430637"/>
            </a:xfrm>
            <a:custGeom>
              <a:avLst/>
              <a:gdLst/>
              <a:ahLst/>
              <a:cxnLst/>
              <a:rect l="l" t="t" r="r" b="b"/>
              <a:pathLst>
                <a:path w="1158" h="5930" extrusionOk="0">
                  <a:moveTo>
                    <a:pt x="1" y="0"/>
                  </a:moveTo>
                  <a:lnTo>
                    <a:pt x="1" y="5929"/>
                  </a:lnTo>
                  <a:cubicBezTo>
                    <a:pt x="1" y="5929"/>
                    <a:pt x="1157" y="2460"/>
                    <a:pt x="923" y="1830"/>
                  </a:cubicBezTo>
                  <a:cubicBezTo>
                    <a:pt x="674" y="1216"/>
                    <a:pt x="1" y="0"/>
                    <a:pt x="1"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flipH="1">
              <a:off x="7384622" y="2990788"/>
              <a:ext cx="171238" cy="436010"/>
            </a:xfrm>
            <a:custGeom>
              <a:avLst/>
              <a:gdLst/>
              <a:ahLst/>
              <a:cxnLst/>
              <a:rect l="l" t="t" r="r" b="b"/>
              <a:pathLst>
                <a:path w="2358" h="6004" extrusionOk="0">
                  <a:moveTo>
                    <a:pt x="31" y="1"/>
                  </a:moveTo>
                  <a:cubicBezTo>
                    <a:pt x="30" y="1"/>
                    <a:pt x="30" y="1"/>
                    <a:pt x="30" y="1"/>
                  </a:cubicBezTo>
                  <a:cubicBezTo>
                    <a:pt x="0" y="16"/>
                    <a:pt x="498" y="1362"/>
                    <a:pt x="1128" y="3017"/>
                  </a:cubicBezTo>
                  <a:cubicBezTo>
                    <a:pt x="1768" y="4677"/>
                    <a:pt x="2322" y="6003"/>
                    <a:pt x="2342" y="6003"/>
                  </a:cubicBezTo>
                  <a:cubicBezTo>
                    <a:pt x="2342" y="6003"/>
                    <a:pt x="2343" y="6003"/>
                    <a:pt x="2343" y="6003"/>
                  </a:cubicBezTo>
                  <a:cubicBezTo>
                    <a:pt x="2357" y="6003"/>
                    <a:pt x="1874" y="4642"/>
                    <a:pt x="1245" y="2973"/>
                  </a:cubicBezTo>
                  <a:cubicBezTo>
                    <a:pt x="607" y="1336"/>
                    <a:pt x="70" y="1"/>
                    <a:pt x="31"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flipH="1">
              <a:off x="7478229" y="3059921"/>
              <a:ext cx="53230" cy="303043"/>
            </a:xfrm>
            <a:custGeom>
              <a:avLst/>
              <a:gdLst/>
              <a:ahLst/>
              <a:cxnLst/>
              <a:rect l="l" t="t" r="r" b="b"/>
              <a:pathLst>
                <a:path w="733" h="4173" extrusionOk="0">
                  <a:moveTo>
                    <a:pt x="1" y="1"/>
                  </a:moveTo>
                  <a:cubicBezTo>
                    <a:pt x="1" y="1"/>
                    <a:pt x="45" y="235"/>
                    <a:pt x="118" y="601"/>
                  </a:cubicBezTo>
                  <a:cubicBezTo>
                    <a:pt x="206" y="967"/>
                    <a:pt x="323" y="1494"/>
                    <a:pt x="411" y="2065"/>
                  </a:cubicBezTo>
                  <a:cubicBezTo>
                    <a:pt x="513" y="2650"/>
                    <a:pt x="572" y="3163"/>
                    <a:pt x="630" y="3543"/>
                  </a:cubicBezTo>
                  <a:cubicBezTo>
                    <a:pt x="689" y="3924"/>
                    <a:pt x="704" y="4173"/>
                    <a:pt x="733" y="4173"/>
                  </a:cubicBezTo>
                  <a:cubicBezTo>
                    <a:pt x="733" y="4173"/>
                    <a:pt x="733" y="3924"/>
                    <a:pt x="689" y="3529"/>
                  </a:cubicBezTo>
                  <a:cubicBezTo>
                    <a:pt x="674" y="3148"/>
                    <a:pt x="601" y="2636"/>
                    <a:pt x="513" y="2050"/>
                  </a:cubicBezTo>
                  <a:cubicBezTo>
                    <a:pt x="396" y="1479"/>
                    <a:pt x="294" y="952"/>
                    <a:pt x="177" y="586"/>
                  </a:cubicBezTo>
                  <a:cubicBezTo>
                    <a:pt x="89" y="220"/>
                    <a:pt x="16" y="1"/>
                    <a:pt x="1"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flipH="1">
              <a:off x="6496620" y="4346308"/>
              <a:ext cx="389171" cy="146765"/>
            </a:xfrm>
            <a:custGeom>
              <a:avLst/>
              <a:gdLst/>
              <a:ahLst/>
              <a:cxnLst/>
              <a:rect l="l" t="t" r="r" b="b"/>
              <a:pathLst>
                <a:path w="5359" h="2021" extrusionOk="0">
                  <a:moveTo>
                    <a:pt x="4791" y="1"/>
                  </a:moveTo>
                  <a:cubicBezTo>
                    <a:pt x="4271" y="1"/>
                    <a:pt x="3529" y="118"/>
                    <a:pt x="3529" y="118"/>
                  </a:cubicBezTo>
                  <a:lnTo>
                    <a:pt x="1" y="2021"/>
                  </a:lnTo>
                  <a:cubicBezTo>
                    <a:pt x="1" y="2021"/>
                    <a:pt x="5359" y="352"/>
                    <a:pt x="5286" y="118"/>
                  </a:cubicBezTo>
                  <a:cubicBezTo>
                    <a:pt x="5256" y="30"/>
                    <a:pt x="5051" y="1"/>
                    <a:pt x="4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flipH="1">
              <a:off x="7712062" y="4255963"/>
              <a:ext cx="338191" cy="269711"/>
            </a:xfrm>
            <a:custGeom>
              <a:avLst/>
              <a:gdLst/>
              <a:ahLst/>
              <a:cxnLst/>
              <a:rect l="l" t="t" r="r" b="b"/>
              <a:pathLst>
                <a:path w="4657" h="3714" extrusionOk="0">
                  <a:moveTo>
                    <a:pt x="1" y="0"/>
                  </a:moveTo>
                  <a:lnTo>
                    <a:pt x="1" y="146"/>
                  </a:lnTo>
                  <a:cubicBezTo>
                    <a:pt x="1" y="146"/>
                    <a:pt x="4035" y="3713"/>
                    <a:pt x="4498" y="3713"/>
                  </a:cubicBezTo>
                  <a:cubicBezTo>
                    <a:pt x="4520" y="3713"/>
                    <a:pt x="4534" y="3706"/>
                    <a:pt x="4539" y="3689"/>
                  </a:cubicBezTo>
                  <a:cubicBezTo>
                    <a:pt x="4656" y="3323"/>
                    <a:pt x="3895" y="2518"/>
                    <a:pt x="3895" y="251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flipH="1">
              <a:off x="7103946" y="780398"/>
              <a:ext cx="351989" cy="187069"/>
            </a:xfrm>
            <a:custGeom>
              <a:avLst/>
              <a:gdLst/>
              <a:ahLst/>
              <a:cxnLst/>
              <a:rect l="l" t="t" r="r" b="b"/>
              <a:pathLst>
                <a:path w="4847" h="2576" extrusionOk="0">
                  <a:moveTo>
                    <a:pt x="2637" y="1"/>
                  </a:moveTo>
                  <a:cubicBezTo>
                    <a:pt x="2578" y="1"/>
                    <a:pt x="2519" y="2"/>
                    <a:pt x="2460" y="3"/>
                  </a:cubicBezTo>
                  <a:cubicBezTo>
                    <a:pt x="2035" y="3"/>
                    <a:pt x="1567" y="33"/>
                    <a:pt x="1172" y="179"/>
                  </a:cubicBezTo>
                  <a:cubicBezTo>
                    <a:pt x="747" y="326"/>
                    <a:pt x="381" y="618"/>
                    <a:pt x="176" y="1028"/>
                  </a:cubicBezTo>
                  <a:cubicBezTo>
                    <a:pt x="0" y="1423"/>
                    <a:pt x="30" y="1936"/>
                    <a:pt x="322" y="2273"/>
                  </a:cubicBezTo>
                  <a:lnTo>
                    <a:pt x="308" y="2331"/>
                  </a:lnTo>
                  <a:cubicBezTo>
                    <a:pt x="425" y="2419"/>
                    <a:pt x="527" y="2521"/>
                    <a:pt x="659" y="2565"/>
                  </a:cubicBezTo>
                  <a:cubicBezTo>
                    <a:pt x="693" y="2572"/>
                    <a:pt x="727" y="2576"/>
                    <a:pt x="761" y="2576"/>
                  </a:cubicBezTo>
                  <a:cubicBezTo>
                    <a:pt x="875" y="2576"/>
                    <a:pt x="983" y="2535"/>
                    <a:pt x="1040" y="2434"/>
                  </a:cubicBezTo>
                  <a:cubicBezTo>
                    <a:pt x="1098" y="2302"/>
                    <a:pt x="1040" y="2155"/>
                    <a:pt x="981" y="2009"/>
                  </a:cubicBezTo>
                  <a:cubicBezTo>
                    <a:pt x="908" y="1775"/>
                    <a:pt x="908" y="1497"/>
                    <a:pt x="1011" y="1262"/>
                  </a:cubicBezTo>
                  <a:cubicBezTo>
                    <a:pt x="1259" y="1570"/>
                    <a:pt x="1596" y="1833"/>
                    <a:pt x="1991" y="1907"/>
                  </a:cubicBezTo>
                  <a:cubicBezTo>
                    <a:pt x="2056" y="1918"/>
                    <a:pt x="2122" y="1924"/>
                    <a:pt x="2187" y="1924"/>
                  </a:cubicBezTo>
                  <a:cubicBezTo>
                    <a:pt x="2534" y="1924"/>
                    <a:pt x="2871" y="1763"/>
                    <a:pt x="3031" y="1467"/>
                  </a:cubicBezTo>
                  <a:cubicBezTo>
                    <a:pt x="3075" y="1833"/>
                    <a:pt x="3397" y="2082"/>
                    <a:pt x="3748" y="2199"/>
                  </a:cubicBezTo>
                  <a:cubicBezTo>
                    <a:pt x="3866" y="2230"/>
                    <a:pt x="3989" y="2251"/>
                    <a:pt x="4108" y="2251"/>
                  </a:cubicBezTo>
                  <a:cubicBezTo>
                    <a:pt x="4271" y="2251"/>
                    <a:pt x="4427" y="2213"/>
                    <a:pt x="4553" y="2112"/>
                  </a:cubicBezTo>
                  <a:cubicBezTo>
                    <a:pt x="4758" y="1965"/>
                    <a:pt x="4846" y="1687"/>
                    <a:pt x="4831" y="1423"/>
                  </a:cubicBezTo>
                  <a:cubicBezTo>
                    <a:pt x="4802" y="911"/>
                    <a:pt x="4422" y="472"/>
                    <a:pt x="3968" y="252"/>
                  </a:cubicBezTo>
                  <a:cubicBezTo>
                    <a:pt x="3565" y="57"/>
                    <a:pt x="3104" y="1"/>
                    <a:pt x="2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flipH="1">
              <a:off x="7469660" y="1043208"/>
              <a:ext cx="46913" cy="55772"/>
            </a:xfrm>
            <a:custGeom>
              <a:avLst/>
              <a:gdLst/>
              <a:ahLst/>
              <a:cxnLst/>
              <a:rect l="l" t="t" r="r" b="b"/>
              <a:pathLst>
                <a:path w="646" h="768" extrusionOk="0">
                  <a:moveTo>
                    <a:pt x="425" y="0"/>
                  </a:moveTo>
                  <a:cubicBezTo>
                    <a:pt x="382" y="0"/>
                    <a:pt x="352" y="30"/>
                    <a:pt x="352" y="30"/>
                  </a:cubicBezTo>
                  <a:cubicBezTo>
                    <a:pt x="352" y="44"/>
                    <a:pt x="469" y="30"/>
                    <a:pt x="543" y="147"/>
                  </a:cubicBezTo>
                  <a:cubicBezTo>
                    <a:pt x="557" y="205"/>
                    <a:pt x="557" y="293"/>
                    <a:pt x="543" y="396"/>
                  </a:cubicBezTo>
                  <a:cubicBezTo>
                    <a:pt x="513" y="484"/>
                    <a:pt x="469" y="586"/>
                    <a:pt x="396" y="645"/>
                  </a:cubicBezTo>
                  <a:cubicBezTo>
                    <a:pt x="363" y="663"/>
                    <a:pt x="332" y="672"/>
                    <a:pt x="302" y="672"/>
                  </a:cubicBezTo>
                  <a:cubicBezTo>
                    <a:pt x="240" y="672"/>
                    <a:pt x="187" y="636"/>
                    <a:pt x="147" y="586"/>
                  </a:cubicBezTo>
                  <a:cubicBezTo>
                    <a:pt x="103" y="513"/>
                    <a:pt x="74" y="425"/>
                    <a:pt x="74" y="352"/>
                  </a:cubicBezTo>
                  <a:cubicBezTo>
                    <a:pt x="74" y="205"/>
                    <a:pt x="118" y="103"/>
                    <a:pt x="103" y="103"/>
                  </a:cubicBezTo>
                  <a:cubicBezTo>
                    <a:pt x="74" y="103"/>
                    <a:pt x="45" y="191"/>
                    <a:pt x="1" y="352"/>
                  </a:cubicBezTo>
                  <a:cubicBezTo>
                    <a:pt x="1" y="425"/>
                    <a:pt x="1" y="557"/>
                    <a:pt x="74" y="645"/>
                  </a:cubicBezTo>
                  <a:cubicBezTo>
                    <a:pt x="118" y="688"/>
                    <a:pt x="162" y="732"/>
                    <a:pt x="221" y="762"/>
                  </a:cubicBezTo>
                  <a:cubicBezTo>
                    <a:pt x="239" y="765"/>
                    <a:pt x="259" y="767"/>
                    <a:pt x="280" y="767"/>
                  </a:cubicBezTo>
                  <a:cubicBezTo>
                    <a:pt x="341" y="767"/>
                    <a:pt x="407" y="751"/>
                    <a:pt x="440" y="718"/>
                  </a:cubicBezTo>
                  <a:cubicBezTo>
                    <a:pt x="557" y="645"/>
                    <a:pt x="616" y="513"/>
                    <a:pt x="630" y="410"/>
                  </a:cubicBezTo>
                  <a:cubicBezTo>
                    <a:pt x="645" y="293"/>
                    <a:pt x="645" y="191"/>
                    <a:pt x="587" y="118"/>
                  </a:cubicBezTo>
                  <a:cubicBezTo>
                    <a:pt x="557" y="44"/>
                    <a:pt x="484" y="0"/>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flipH="1">
              <a:off x="7318755" y="1292002"/>
              <a:ext cx="273269" cy="430637"/>
            </a:xfrm>
            <a:custGeom>
              <a:avLst/>
              <a:gdLst/>
              <a:ahLst/>
              <a:cxnLst/>
              <a:rect l="l" t="t" r="r" b="b"/>
              <a:pathLst>
                <a:path w="3763" h="5930" extrusionOk="0">
                  <a:moveTo>
                    <a:pt x="659" y="0"/>
                  </a:moveTo>
                  <a:cubicBezTo>
                    <a:pt x="542" y="15"/>
                    <a:pt x="1" y="2123"/>
                    <a:pt x="557" y="2752"/>
                  </a:cubicBezTo>
                  <a:cubicBezTo>
                    <a:pt x="1157" y="3440"/>
                    <a:pt x="3763" y="5929"/>
                    <a:pt x="3763" y="5929"/>
                  </a:cubicBezTo>
                  <a:lnTo>
                    <a:pt x="659"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flipH="1">
              <a:off x="7547289" y="1976585"/>
              <a:ext cx="191426" cy="398756"/>
            </a:xfrm>
            <a:custGeom>
              <a:avLst/>
              <a:gdLst/>
              <a:ahLst/>
              <a:cxnLst/>
              <a:rect l="l" t="t" r="r" b="b"/>
              <a:pathLst>
                <a:path w="2636" h="5491" extrusionOk="0">
                  <a:moveTo>
                    <a:pt x="2635" y="1"/>
                  </a:moveTo>
                  <a:cubicBezTo>
                    <a:pt x="2606" y="1"/>
                    <a:pt x="2562" y="74"/>
                    <a:pt x="2489" y="133"/>
                  </a:cubicBezTo>
                  <a:cubicBezTo>
                    <a:pt x="2372" y="250"/>
                    <a:pt x="2240" y="440"/>
                    <a:pt x="2094" y="674"/>
                  </a:cubicBezTo>
                  <a:cubicBezTo>
                    <a:pt x="1786" y="1157"/>
                    <a:pt x="1406" y="1816"/>
                    <a:pt x="1040" y="2577"/>
                  </a:cubicBezTo>
                  <a:cubicBezTo>
                    <a:pt x="674" y="3353"/>
                    <a:pt x="396" y="4085"/>
                    <a:pt x="235" y="4612"/>
                  </a:cubicBezTo>
                  <a:cubicBezTo>
                    <a:pt x="147" y="4891"/>
                    <a:pt x="88" y="5110"/>
                    <a:pt x="44" y="5256"/>
                  </a:cubicBezTo>
                  <a:cubicBezTo>
                    <a:pt x="15" y="5403"/>
                    <a:pt x="0" y="5491"/>
                    <a:pt x="0" y="5491"/>
                  </a:cubicBezTo>
                  <a:cubicBezTo>
                    <a:pt x="15" y="5491"/>
                    <a:pt x="30" y="5418"/>
                    <a:pt x="88" y="5271"/>
                  </a:cubicBezTo>
                  <a:cubicBezTo>
                    <a:pt x="147" y="5125"/>
                    <a:pt x="220" y="4905"/>
                    <a:pt x="308" y="4642"/>
                  </a:cubicBezTo>
                  <a:cubicBezTo>
                    <a:pt x="483" y="4129"/>
                    <a:pt x="762" y="3427"/>
                    <a:pt x="1128" y="2651"/>
                  </a:cubicBezTo>
                  <a:cubicBezTo>
                    <a:pt x="1479" y="1889"/>
                    <a:pt x="1859" y="1231"/>
                    <a:pt x="2152" y="748"/>
                  </a:cubicBezTo>
                  <a:cubicBezTo>
                    <a:pt x="2299" y="528"/>
                    <a:pt x="2416" y="323"/>
                    <a:pt x="2504" y="206"/>
                  </a:cubicBezTo>
                  <a:cubicBezTo>
                    <a:pt x="2591" y="74"/>
                    <a:pt x="2635" y="1"/>
                    <a:pt x="263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flipH="1">
              <a:off x="7230522" y="2207805"/>
              <a:ext cx="321126" cy="245746"/>
            </a:xfrm>
            <a:custGeom>
              <a:avLst/>
              <a:gdLst/>
              <a:ahLst/>
              <a:cxnLst/>
              <a:rect l="l" t="t" r="r" b="b"/>
              <a:pathLst>
                <a:path w="4422" h="3384" extrusionOk="0">
                  <a:moveTo>
                    <a:pt x="3225" y="1"/>
                  </a:moveTo>
                  <a:cubicBezTo>
                    <a:pt x="2820" y="1"/>
                    <a:pt x="1348" y="389"/>
                    <a:pt x="1348" y="389"/>
                  </a:cubicBezTo>
                  <a:cubicBezTo>
                    <a:pt x="1348" y="389"/>
                    <a:pt x="1" y="2892"/>
                    <a:pt x="528" y="3097"/>
                  </a:cubicBezTo>
                  <a:cubicBezTo>
                    <a:pt x="528" y="3097"/>
                    <a:pt x="2100" y="3383"/>
                    <a:pt x="2663" y="3383"/>
                  </a:cubicBezTo>
                  <a:cubicBezTo>
                    <a:pt x="2749" y="3383"/>
                    <a:pt x="2812" y="3376"/>
                    <a:pt x="2841" y="3361"/>
                  </a:cubicBezTo>
                  <a:cubicBezTo>
                    <a:pt x="3075" y="3258"/>
                    <a:pt x="2197" y="2805"/>
                    <a:pt x="2197" y="2804"/>
                  </a:cubicBezTo>
                  <a:lnTo>
                    <a:pt x="2197" y="2804"/>
                  </a:lnTo>
                  <a:cubicBezTo>
                    <a:pt x="2197" y="2805"/>
                    <a:pt x="2893" y="3076"/>
                    <a:pt x="3226" y="3076"/>
                  </a:cubicBezTo>
                  <a:cubicBezTo>
                    <a:pt x="3279" y="3076"/>
                    <a:pt x="3323" y="3069"/>
                    <a:pt x="3353" y="3053"/>
                  </a:cubicBezTo>
                  <a:cubicBezTo>
                    <a:pt x="3573" y="2966"/>
                    <a:pt x="2358" y="2204"/>
                    <a:pt x="2358" y="2204"/>
                  </a:cubicBezTo>
                  <a:lnTo>
                    <a:pt x="2358" y="2204"/>
                  </a:lnTo>
                  <a:cubicBezTo>
                    <a:pt x="2358" y="2204"/>
                    <a:pt x="3219" y="2680"/>
                    <a:pt x="3593" y="2680"/>
                  </a:cubicBezTo>
                  <a:cubicBezTo>
                    <a:pt x="3668" y="2680"/>
                    <a:pt x="3724" y="2661"/>
                    <a:pt x="3749" y="2614"/>
                  </a:cubicBezTo>
                  <a:cubicBezTo>
                    <a:pt x="3895" y="2336"/>
                    <a:pt x="2578" y="1516"/>
                    <a:pt x="2577" y="1516"/>
                  </a:cubicBezTo>
                  <a:lnTo>
                    <a:pt x="2577" y="1516"/>
                  </a:lnTo>
                  <a:cubicBezTo>
                    <a:pt x="2578" y="1516"/>
                    <a:pt x="3625" y="2051"/>
                    <a:pt x="4049" y="2051"/>
                  </a:cubicBezTo>
                  <a:cubicBezTo>
                    <a:pt x="4121" y="2051"/>
                    <a:pt x="4175" y="2035"/>
                    <a:pt x="4202" y="1999"/>
                  </a:cubicBezTo>
                  <a:cubicBezTo>
                    <a:pt x="4422" y="1721"/>
                    <a:pt x="2519" y="755"/>
                    <a:pt x="2519" y="755"/>
                  </a:cubicBezTo>
                  <a:cubicBezTo>
                    <a:pt x="3148" y="623"/>
                    <a:pt x="3426" y="140"/>
                    <a:pt x="3324" y="23"/>
                  </a:cubicBezTo>
                  <a:cubicBezTo>
                    <a:pt x="3314" y="8"/>
                    <a:pt x="3279" y="1"/>
                    <a:pt x="3225"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flipH="1">
              <a:off x="7428189" y="1383430"/>
              <a:ext cx="835711" cy="1055750"/>
            </a:xfrm>
            <a:custGeom>
              <a:avLst/>
              <a:gdLst/>
              <a:ahLst/>
              <a:cxnLst/>
              <a:rect l="l" t="t" r="r" b="b"/>
              <a:pathLst>
                <a:path w="11508" h="14538" extrusionOk="0">
                  <a:moveTo>
                    <a:pt x="7101" y="0"/>
                  </a:moveTo>
                  <a:cubicBezTo>
                    <a:pt x="7101" y="0"/>
                    <a:pt x="4758" y="2079"/>
                    <a:pt x="2372" y="6193"/>
                  </a:cubicBezTo>
                  <a:cubicBezTo>
                    <a:pt x="0" y="10292"/>
                    <a:pt x="4041" y="12034"/>
                    <a:pt x="5124" y="12444"/>
                  </a:cubicBezTo>
                  <a:cubicBezTo>
                    <a:pt x="6208" y="12883"/>
                    <a:pt x="10541" y="14537"/>
                    <a:pt x="10541" y="14537"/>
                  </a:cubicBezTo>
                  <a:lnTo>
                    <a:pt x="11507" y="11404"/>
                  </a:lnTo>
                  <a:cubicBezTo>
                    <a:pt x="11507" y="11404"/>
                    <a:pt x="8872" y="10379"/>
                    <a:pt x="6164" y="8886"/>
                  </a:cubicBezTo>
                  <a:cubicBezTo>
                    <a:pt x="4934" y="8184"/>
                    <a:pt x="9282" y="3177"/>
                    <a:pt x="9282" y="3177"/>
                  </a:cubicBezTo>
                  <a:lnTo>
                    <a:pt x="7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flipH="1">
              <a:off x="7598341" y="1408701"/>
              <a:ext cx="186125" cy="320254"/>
            </a:xfrm>
            <a:custGeom>
              <a:avLst/>
              <a:gdLst/>
              <a:ahLst/>
              <a:cxnLst/>
              <a:rect l="l" t="t" r="r" b="b"/>
              <a:pathLst>
                <a:path w="2563" h="4410" extrusionOk="0">
                  <a:moveTo>
                    <a:pt x="793" y="1"/>
                  </a:moveTo>
                  <a:cubicBezTo>
                    <a:pt x="542" y="1"/>
                    <a:pt x="348" y="42"/>
                    <a:pt x="220" y="106"/>
                  </a:cubicBezTo>
                  <a:cubicBezTo>
                    <a:pt x="147" y="150"/>
                    <a:pt x="89" y="179"/>
                    <a:pt x="59" y="208"/>
                  </a:cubicBezTo>
                  <a:cubicBezTo>
                    <a:pt x="15" y="223"/>
                    <a:pt x="1" y="238"/>
                    <a:pt x="1" y="238"/>
                  </a:cubicBezTo>
                  <a:cubicBezTo>
                    <a:pt x="3" y="240"/>
                    <a:pt x="6" y="240"/>
                    <a:pt x="10" y="240"/>
                  </a:cubicBezTo>
                  <a:cubicBezTo>
                    <a:pt x="36" y="240"/>
                    <a:pt x="108" y="201"/>
                    <a:pt x="235" y="150"/>
                  </a:cubicBezTo>
                  <a:cubicBezTo>
                    <a:pt x="346" y="106"/>
                    <a:pt x="507" y="61"/>
                    <a:pt x="699" y="61"/>
                  </a:cubicBezTo>
                  <a:cubicBezTo>
                    <a:pt x="761" y="61"/>
                    <a:pt x="826" y="66"/>
                    <a:pt x="894" y="77"/>
                  </a:cubicBezTo>
                  <a:cubicBezTo>
                    <a:pt x="1187" y="106"/>
                    <a:pt x="1523" y="223"/>
                    <a:pt x="1787" y="472"/>
                  </a:cubicBezTo>
                  <a:cubicBezTo>
                    <a:pt x="2065" y="721"/>
                    <a:pt x="2270" y="1101"/>
                    <a:pt x="2358" y="1526"/>
                  </a:cubicBezTo>
                  <a:cubicBezTo>
                    <a:pt x="2446" y="1950"/>
                    <a:pt x="2416" y="2360"/>
                    <a:pt x="2299" y="2726"/>
                  </a:cubicBezTo>
                  <a:cubicBezTo>
                    <a:pt x="2197" y="3092"/>
                    <a:pt x="2050" y="3385"/>
                    <a:pt x="1904" y="3649"/>
                  </a:cubicBezTo>
                  <a:cubicBezTo>
                    <a:pt x="1596" y="4146"/>
                    <a:pt x="1348" y="4395"/>
                    <a:pt x="1377" y="4410"/>
                  </a:cubicBezTo>
                  <a:cubicBezTo>
                    <a:pt x="1377" y="4410"/>
                    <a:pt x="1450" y="4366"/>
                    <a:pt x="1553" y="4249"/>
                  </a:cubicBezTo>
                  <a:cubicBezTo>
                    <a:pt x="1655" y="4132"/>
                    <a:pt x="1801" y="3941"/>
                    <a:pt x="1962" y="3693"/>
                  </a:cubicBezTo>
                  <a:cubicBezTo>
                    <a:pt x="2124" y="3458"/>
                    <a:pt x="2285" y="3136"/>
                    <a:pt x="2402" y="2770"/>
                  </a:cubicBezTo>
                  <a:cubicBezTo>
                    <a:pt x="2519" y="2375"/>
                    <a:pt x="2563" y="1936"/>
                    <a:pt x="2475" y="1497"/>
                  </a:cubicBezTo>
                  <a:cubicBezTo>
                    <a:pt x="2372" y="1057"/>
                    <a:pt x="2182" y="662"/>
                    <a:pt x="1860" y="399"/>
                  </a:cubicBezTo>
                  <a:cubicBezTo>
                    <a:pt x="1553" y="150"/>
                    <a:pt x="1201" y="18"/>
                    <a:pt x="908" y="3"/>
                  </a:cubicBezTo>
                  <a:cubicBezTo>
                    <a:pt x="869" y="2"/>
                    <a:pt x="830" y="1"/>
                    <a:pt x="793"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flipH="1">
              <a:off x="7823680" y="2003019"/>
              <a:ext cx="72402" cy="23601"/>
            </a:xfrm>
            <a:custGeom>
              <a:avLst/>
              <a:gdLst/>
              <a:ahLst/>
              <a:cxnLst/>
              <a:rect l="l" t="t" r="r" b="b"/>
              <a:pathLst>
                <a:path w="997" h="325" extrusionOk="0">
                  <a:moveTo>
                    <a:pt x="975" y="0"/>
                  </a:moveTo>
                  <a:cubicBezTo>
                    <a:pt x="906" y="0"/>
                    <a:pt x="700" y="42"/>
                    <a:pt x="484" y="105"/>
                  </a:cubicBezTo>
                  <a:cubicBezTo>
                    <a:pt x="295" y="159"/>
                    <a:pt x="156" y="226"/>
                    <a:pt x="67" y="270"/>
                  </a:cubicBezTo>
                  <a:lnTo>
                    <a:pt x="67" y="270"/>
                  </a:lnTo>
                  <a:cubicBezTo>
                    <a:pt x="54" y="233"/>
                    <a:pt x="40" y="222"/>
                    <a:pt x="15" y="222"/>
                  </a:cubicBezTo>
                  <a:cubicBezTo>
                    <a:pt x="1" y="222"/>
                    <a:pt x="1" y="252"/>
                    <a:pt x="15" y="310"/>
                  </a:cubicBezTo>
                  <a:lnTo>
                    <a:pt x="15" y="325"/>
                  </a:lnTo>
                  <a:lnTo>
                    <a:pt x="59" y="325"/>
                  </a:lnTo>
                  <a:cubicBezTo>
                    <a:pt x="147" y="325"/>
                    <a:pt x="308" y="281"/>
                    <a:pt x="498" y="222"/>
                  </a:cubicBezTo>
                  <a:cubicBezTo>
                    <a:pt x="777" y="135"/>
                    <a:pt x="996" y="18"/>
                    <a:pt x="996" y="3"/>
                  </a:cubicBezTo>
                  <a:cubicBezTo>
                    <a:pt x="992" y="1"/>
                    <a:pt x="985" y="0"/>
                    <a:pt x="975"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flipH="1">
              <a:off x="7818379" y="2015872"/>
              <a:ext cx="71313" cy="53594"/>
            </a:xfrm>
            <a:custGeom>
              <a:avLst/>
              <a:gdLst/>
              <a:ahLst/>
              <a:cxnLst/>
              <a:rect l="l" t="t" r="r" b="b"/>
              <a:pathLst>
                <a:path w="982" h="738" extrusionOk="0">
                  <a:moveTo>
                    <a:pt x="949" y="1"/>
                  </a:moveTo>
                  <a:cubicBezTo>
                    <a:pt x="917" y="1"/>
                    <a:pt x="706" y="143"/>
                    <a:pt x="469" y="338"/>
                  </a:cubicBezTo>
                  <a:cubicBezTo>
                    <a:pt x="205" y="543"/>
                    <a:pt x="0" y="719"/>
                    <a:pt x="30" y="734"/>
                  </a:cubicBezTo>
                  <a:cubicBezTo>
                    <a:pt x="31" y="736"/>
                    <a:pt x="34" y="737"/>
                    <a:pt x="38" y="737"/>
                  </a:cubicBezTo>
                  <a:cubicBezTo>
                    <a:pt x="82" y="737"/>
                    <a:pt x="285" y="599"/>
                    <a:pt x="513" y="411"/>
                  </a:cubicBezTo>
                  <a:cubicBezTo>
                    <a:pt x="776" y="207"/>
                    <a:pt x="981" y="31"/>
                    <a:pt x="952" y="2"/>
                  </a:cubicBezTo>
                  <a:cubicBezTo>
                    <a:pt x="951" y="1"/>
                    <a:pt x="950" y="1"/>
                    <a:pt x="949"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flipH="1">
              <a:off x="7406988" y="2115724"/>
              <a:ext cx="244584" cy="115175"/>
            </a:xfrm>
            <a:custGeom>
              <a:avLst/>
              <a:gdLst/>
              <a:ahLst/>
              <a:cxnLst/>
              <a:rect l="l" t="t" r="r" b="b"/>
              <a:pathLst>
                <a:path w="3368" h="1586" extrusionOk="0">
                  <a:moveTo>
                    <a:pt x="5" y="1"/>
                  </a:moveTo>
                  <a:cubicBezTo>
                    <a:pt x="2" y="1"/>
                    <a:pt x="1" y="1"/>
                    <a:pt x="1" y="3"/>
                  </a:cubicBezTo>
                  <a:cubicBezTo>
                    <a:pt x="1" y="3"/>
                    <a:pt x="191" y="120"/>
                    <a:pt x="484" y="266"/>
                  </a:cubicBezTo>
                  <a:cubicBezTo>
                    <a:pt x="762" y="413"/>
                    <a:pt x="1187" y="603"/>
                    <a:pt x="1655" y="822"/>
                  </a:cubicBezTo>
                  <a:cubicBezTo>
                    <a:pt x="2109" y="1042"/>
                    <a:pt x="2533" y="1247"/>
                    <a:pt x="2841" y="1379"/>
                  </a:cubicBezTo>
                  <a:cubicBezTo>
                    <a:pt x="3122" y="1513"/>
                    <a:pt x="3318" y="1586"/>
                    <a:pt x="3349" y="1586"/>
                  </a:cubicBezTo>
                  <a:cubicBezTo>
                    <a:pt x="3352" y="1586"/>
                    <a:pt x="3353" y="1585"/>
                    <a:pt x="3353" y="1584"/>
                  </a:cubicBezTo>
                  <a:cubicBezTo>
                    <a:pt x="3368" y="1554"/>
                    <a:pt x="3192" y="1467"/>
                    <a:pt x="2870" y="1320"/>
                  </a:cubicBezTo>
                  <a:cubicBezTo>
                    <a:pt x="2577" y="1174"/>
                    <a:pt x="2167" y="969"/>
                    <a:pt x="1699" y="749"/>
                  </a:cubicBezTo>
                  <a:cubicBezTo>
                    <a:pt x="1245" y="530"/>
                    <a:pt x="821" y="339"/>
                    <a:pt x="513" y="208"/>
                  </a:cubicBezTo>
                  <a:cubicBezTo>
                    <a:pt x="231" y="74"/>
                    <a:pt x="36" y="1"/>
                    <a:pt x="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48"/>
          <p:cNvGrpSpPr/>
          <p:nvPr/>
        </p:nvGrpSpPr>
        <p:grpSpPr>
          <a:xfrm>
            <a:off x="8025925" y="3135382"/>
            <a:ext cx="727535" cy="1710819"/>
            <a:chOff x="8416475" y="3483007"/>
            <a:chExt cx="727535" cy="1710819"/>
          </a:xfrm>
        </p:grpSpPr>
        <p:sp>
          <p:nvSpPr>
            <p:cNvPr id="1353" name="Google Shape;1353;p48"/>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29790259_1872610862758572_5227630052780236864_n.png">
            <a:extLst>
              <a:ext uri="{FF2B5EF4-FFF2-40B4-BE49-F238E27FC236}">
                <a16:creationId xmlns:a16="http://schemas.microsoft.com/office/drawing/2014/main" id="{90296CDA-60CB-EDDC-928B-C55876C0C6A3}"/>
              </a:ext>
            </a:extLst>
          </p:cNvPr>
          <p:cNvPicPr>
            <a:picLocks noChangeAspect="1"/>
          </p:cNvPicPr>
          <p:nvPr/>
        </p:nvPicPr>
        <p:blipFill>
          <a:blip r:embed="rId3"/>
          <a:srcRect l="19111" r="19259" b="29046"/>
          <a:stretch>
            <a:fillRect/>
          </a:stretch>
        </p:blipFill>
        <p:spPr>
          <a:xfrm>
            <a:off x="8356341" y="-10694"/>
            <a:ext cx="794237" cy="9143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grpSp>
        <p:nvGrpSpPr>
          <p:cNvPr id="1275" name="Google Shape;1275;p48"/>
          <p:cNvGrpSpPr/>
          <p:nvPr/>
        </p:nvGrpSpPr>
        <p:grpSpPr>
          <a:xfrm>
            <a:off x="4940355" y="382409"/>
            <a:ext cx="1859071" cy="4421220"/>
            <a:chOff x="4940355" y="382409"/>
            <a:chExt cx="1859071" cy="4421220"/>
          </a:xfrm>
        </p:grpSpPr>
        <p:sp>
          <p:nvSpPr>
            <p:cNvPr id="1276" name="Google Shape;1276;p48"/>
            <p:cNvSpPr/>
            <p:nvPr/>
          </p:nvSpPr>
          <p:spPr>
            <a:xfrm rot="-2105364">
              <a:off x="5497165" y="504762"/>
              <a:ext cx="592846" cy="53049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flipH="1">
              <a:off x="5123375" y="1558855"/>
              <a:ext cx="912921" cy="827410"/>
            </a:xfrm>
            <a:custGeom>
              <a:avLst/>
              <a:gdLst/>
              <a:ahLst/>
              <a:cxnLst/>
              <a:rect l="l" t="t" r="r" b="b"/>
              <a:pathLst>
                <a:path w="12854" h="11650" extrusionOk="0">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flipH="1">
              <a:off x="5697290" y="2536257"/>
              <a:ext cx="1031458" cy="2181381"/>
            </a:xfrm>
            <a:custGeom>
              <a:avLst/>
              <a:gdLst/>
              <a:ahLst/>
              <a:cxnLst/>
              <a:rect l="l" t="t" r="r" b="b"/>
              <a:pathLst>
                <a:path w="14523" h="30714" extrusionOk="0">
                  <a:moveTo>
                    <a:pt x="14523" y="0"/>
                  </a:moveTo>
                  <a:lnTo>
                    <a:pt x="9838" y="878"/>
                  </a:lnTo>
                  <a:cubicBezTo>
                    <a:pt x="7232" y="12912"/>
                    <a:pt x="1" y="28254"/>
                    <a:pt x="1" y="28254"/>
                  </a:cubicBezTo>
                  <a:lnTo>
                    <a:pt x="4012" y="30714"/>
                  </a:lnTo>
                  <a:cubicBezTo>
                    <a:pt x="13308" y="12341"/>
                    <a:pt x="14523" y="0"/>
                    <a:pt x="1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8"/>
            <p:cNvSpPr/>
            <p:nvPr/>
          </p:nvSpPr>
          <p:spPr>
            <a:xfrm flipH="1">
              <a:off x="5666054" y="1058436"/>
              <a:ext cx="770522" cy="832382"/>
            </a:xfrm>
            <a:custGeom>
              <a:avLst/>
              <a:gdLst/>
              <a:ahLst/>
              <a:cxnLst/>
              <a:rect l="l" t="t" r="r" b="b"/>
              <a:pathLst>
                <a:path w="10849" h="11720" extrusionOk="0">
                  <a:moveTo>
                    <a:pt x="2775" y="1"/>
                  </a:moveTo>
                  <a:cubicBezTo>
                    <a:pt x="2313" y="1"/>
                    <a:pt x="1872" y="147"/>
                    <a:pt x="1479" y="591"/>
                  </a:cubicBezTo>
                  <a:cubicBezTo>
                    <a:pt x="1478" y="591"/>
                    <a:pt x="1478" y="590"/>
                    <a:pt x="1477" y="590"/>
                  </a:cubicBezTo>
                  <a:cubicBezTo>
                    <a:pt x="1432" y="590"/>
                    <a:pt x="821" y="867"/>
                    <a:pt x="849" y="1338"/>
                  </a:cubicBezTo>
                  <a:cubicBezTo>
                    <a:pt x="893" y="2948"/>
                    <a:pt x="1171" y="4046"/>
                    <a:pt x="498" y="5510"/>
                  </a:cubicBezTo>
                  <a:cubicBezTo>
                    <a:pt x="278" y="6008"/>
                    <a:pt x="0" y="6535"/>
                    <a:pt x="88" y="7062"/>
                  </a:cubicBezTo>
                  <a:cubicBezTo>
                    <a:pt x="191" y="7545"/>
                    <a:pt x="586" y="7925"/>
                    <a:pt x="1025" y="8145"/>
                  </a:cubicBezTo>
                  <a:cubicBezTo>
                    <a:pt x="1464" y="8365"/>
                    <a:pt x="1962" y="8482"/>
                    <a:pt x="2430" y="8628"/>
                  </a:cubicBezTo>
                  <a:cubicBezTo>
                    <a:pt x="2913" y="8774"/>
                    <a:pt x="3382" y="8994"/>
                    <a:pt x="3675" y="9375"/>
                  </a:cubicBezTo>
                  <a:cubicBezTo>
                    <a:pt x="4026" y="9814"/>
                    <a:pt x="4099" y="10399"/>
                    <a:pt x="4465" y="10824"/>
                  </a:cubicBezTo>
                  <a:cubicBezTo>
                    <a:pt x="4846" y="11278"/>
                    <a:pt x="5475" y="11439"/>
                    <a:pt x="6076" y="11527"/>
                  </a:cubicBezTo>
                  <a:cubicBezTo>
                    <a:pt x="6841" y="11659"/>
                    <a:pt x="7594" y="11719"/>
                    <a:pt x="8367" y="11719"/>
                  </a:cubicBezTo>
                  <a:cubicBezTo>
                    <a:pt x="8452" y="11719"/>
                    <a:pt x="8537" y="11718"/>
                    <a:pt x="8623" y="11717"/>
                  </a:cubicBezTo>
                  <a:cubicBezTo>
                    <a:pt x="9135" y="11702"/>
                    <a:pt x="9677" y="11644"/>
                    <a:pt x="10101" y="11351"/>
                  </a:cubicBezTo>
                  <a:cubicBezTo>
                    <a:pt x="10746" y="10868"/>
                    <a:pt x="10848" y="9828"/>
                    <a:pt x="10321" y="9243"/>
                  </a:cubicBezTo>
                  <a:cubicBezTo>
                    <a:pt x="9940" y="8818"/>
                    <a:pt x="9355" y="8672"/>
                    <a:pt x="8842" y="8408"/>
                  </a:cubicBezTo>
                  <a:cubicBezTo>
                    <a:pt x="7964" y="7940"/>
                    <a:pt x="7320" y="7091"/>
                    <a:pt x="7144" y="6110"/>
                  </a:cubicBezTo>
                  <a:cubicBezTo>
                    <a:pt x="6998" y="5276"/>
                    <a:pt x="7174" y="4397"/>
                    <a:pt x="7247" y="3533"/>
                  </a:cubicBezTo>
                  <a:cubicBezTo>
                    <a:pt x="7305" y="2670"/>
                    <a:pt x="7188" y="1718"/>
                    <a:pt x="6573" y="1133"/>
                  </a:cubicBezTo>
                  <a:cubicBezTo>
                    <a:pt x="6163" y="752"/>
                    <a:pt x="5607" y="591"/>
                    <a:pt x="5051" y="503"/>
                  </a:cubicBezTo>
                  <a:cubicBezTo>
                    <a:pt x="4311" y="377"/>
                    <a:pt x="3516" y="1"/>
                    <a:pt x="2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flipH="1">
              <a:off x="5697302" y="2536257"/>
              <a:ext cx="1031458" cy="2181381"/>
            </a:xfrm>
            <a:custGeom>
              <a:avLst/>
              <a:gdLst/>
              <a:ahLst/>
              <a:cxnLst/>
              <a:rect l="l" t="t" r="r" b="b"/>
              <a:pathLst>
                <a:path w="14523" h="30714" extrusionOk="0">
                  <a:moveTo>
                    <a:pt x="14523" y="0"/>
                  </a:moveTo>
                  <a:lnTo>
                    <a:pt x="9838" y="878"/>
                  </a:lnTo>
                  <a:cubicBezTo>
                    <a:pt x="7232" y="12912"/>
                    <a:pt x="1" y="28254"/>
                    <a:pt x="1" y="28254"/>
                  </a:cubicBezTo>
                  <a:lnTo>
                    <a:pt x="4012" y="30714"/>
                  </a:lnTo>
                  <a:cubicBezTo>
                    <a:pt x="13308" y="12341"/>
                    <a:pt x="14523" y="0"/>
                    <a:pt x="14523"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flipH="1">
              <a:off x="6390764" y="4531472"/>
              <a:ext cx="339061" cy="272158"/>
            </a:xfrm>
            <a:custGeom>
              <a:avLst/>
              <a:gdLst/>
              <a:ahLst/>
              <a:cxnLst/>
              <a:rect l="l" t="t" r="r" b="b"/>
              <a:pathLst>
                <a:path w="4774" h="3832" extrusionOk="0">
                  <a:moveTo>
                    <a:pt x="1" y="0"/>
                  </a:moveTo>
                  <a:lnTo>
                    <a:pt x="16" y="161"/>
                  </a:lnTo>
                  <a:cubicBezTo>
                    <a:pt x="16" y="161"/>
                    <a:pt x="4167" y="3832"/>
                    <a:pt x="4618" y="3832"/>
                  </a:cubicBezTo>
                  <a:cubicBezTo>
                    <a:pt x="4639" y="3832"/>
                    <a:pt x="4652" y="3824"/>
                    <a:pt x="4656" y="3807"/>
                  </a:cubicBezTo>
                  <a:cubicBezTo>
                    <a:pt x="4773" y="3426"/>
                    <a:pt x="3997" y="2621"/>
                    <a:pt x="3997" y="262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8"/>
            <p:cNvSpPr/>
            <p:nvPr/>
          </p:nvSpPr>
          <p:spPr>
            <a:xfrm flipH="1">
              <a:off x="6532169" y="3030498"/>
              <a:ext cx="267257" cy="303194"/>
            </a:xfrm>
            <a:custGeom>
              <a:avLst/>
              <a:gdLst/>
              <a:ahLst/>
              <a:cxnLst/>
              <a:rect l="l" t="t" r="r" b="b"/>
              <a:pathLst>
                <a:path w="3763" h="4269" extrusionOk="0">
                  <a:moveTo>
                    <a:pt x="1007" y="0"/>
                  </a:moveTo>
                  <a:cubicBezTo>
                    <a:pt x="912" y="0"/>
                    <a:pt x="842" y="30"/>
                    <a:pt x="805" y="97"/>
                  </a:cubicBezTo>
                  <a:cubicBezTo>
                    <a:pt x="805" y="97"/>
                    <a:pt x="0" y="2264"/>
                    <a:pt x="73" y="2528"/>
                  </a:cubicBezTo>
                  <a:cubicBezTo>
                    <a:pt x="83" y="2566"/>
                    <a:pt x="105" y="2583"/>
                    <a:pt x="134" y="2583"/>
                  </a:cubicBezTo>
                  <a:cubicBezTo>
                    <a:pt x="316" y="2583"/>
                    <a:pt x="805" y="1942"/>
                    <a:pt x="805" y="1942"/>
                  </a:cubicBezTo>
                  <a:lnTo>
                    <a:pt x="805" y="1942"/>
                  </a:lnTo>
                  <a:cubicBezTo>
                    <a:pt x="805" y="1942"/>
                    <a:pt x="264" y="2879"/>
                    <a:pt x="337" y="3128"/>
                  </a:cubicBezTo>
                  <a:cubicBezTo>
                    <a:pt x="344" y="3155"/>
                    <a:pt x="362" y="3167"/>
                    <a:pt x="387" y="3167"/>
                  </a:cubicBezTo>
                  <a:cubicBezTo>
                    <a:pt x="609" y="3167"/>
                    <a:pt x="1434" y="2235"/>
                    <a:pt x="1435" y="2235"/>
                  </a:cubicBezTo>
                  <a:lnTo>
                    <a:pt x="1435" y="2235"/>
                  </a:lnTo>
                  <a:cubicBezTo>
                    <a:pt x="1434" y="2235"/>
                    <a:pt x="483" y="3435"/>
                    <a:pt x="732" y="3640"/>
                  </a:cubicBezTo>
                  <a:cubicBezTo>
                    <a:pt x="752" y="3656"/>
                    <a:pt x="777" y="3663"/>
                    <a:pt x="805" y="3663"/>
                  </a:cubicBezTo>
                  <a:cubicBezTo>
                    <a:pt x="1159" y="3663"/>
                    <a:pt x="2123" y="2586"/>
                    <a:pt x="2123" y="2586"/>
                  </a:cubicBezTo>
                  <a:lnTo>
                    <a:pt x="2123" y="2586"/>
                  </a:lnTo>
                  <a:cubicBezTo>
                    <a:pt x="2123" y="2586"/>
                    <a:pt x="1069" y="3977"/>
                    <a:pt x="1303" y="4240"/>
                  </a:cubicBezTo>
                  <a:cubicBezTo>
                    <a:pt x="1319" y="4260"/>
                    <a:pt x="1341" y="4269"/>
                    <a:pt x="1368" y="4269"/>
                  </a:cubicBezTo>
                  <a:cubicBezTo>
                    <a:pt x="1728" y="4269"/>
                    <a:pt x="2957" y="2659"/>
                    <a:pt x="2957" y="2659"/>
                  </a:cubicBezTo>
                  <a:cubicBezTo>
                    <a:pt x="2984" y="3291"/>
                    <a:pt x="3357" y="3664"/>
                    <a:pt x="3542" y="3664"/>
                  </a:cubicBezTo>
                  <a:cubicBezTo>
                    <a:pt x="3559" y="3664"/>
                    <a:pt x="3574" y="3661"/>
                    <a:pt x="3587" y="3655"/>
                  </a:cubicBezTo>
                  <a:cubicBezTo>
                    <a:pt x="3762" y="3582"/>
                    <a:pt x="3557" y="1459"/>
                    <a:pt x="3557" y="1459"/>
                  </a:cubicBezTo>
                  <a:cubicBezTo>
                    <a:pt x="3557" y="1459"/>
                    <a:pt x="1673" y="0"/>
                    <a:pt x="1007"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flipH="1">
              <a:off x="5302207" y="2508133"/>
              <a:ext cx="1096940" cy="2262559"/>
            </a:xfrm>
            <a:custGeom>
              <a:avLst/>
              <a:gdLst/>
              <a:ahLst/>
              <a:cxnLst/>
              <a:rect l="l" t="t" r="r" b="b"/>
              <a:pathLst>
                <a:path w="15445" h="31857" extrusionOk="0">
                  <a:moveTo>
                    <a:pt x="6251" y="1"/>
                  </a:moveTo>
                  <a:lnTo>
                    <a:pt x="0" y="2124"/>
                  </a:lnTo>
                  <a:cubicBezTo>
                    <a:pt x="0" y="2124"/>
                    <a:pt x="3470" y="18154"/>
                    <a:pt x="11844" y="31856"/>
                  </a:cubicBezTo>
                  <a:lnTo>
                    <a:pt x="15445" y="29895"/>
                  </a:lnTo>
                  <a:cubicBezTo>
                    <a:pt x="15445" y="29895"/>
                    <a:pt x="5929" y="9956"/>
                    <a:pt x="6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flipH="1">
              <a:off x="6141265" y="2320990"/>
              <a:ext cx="166405" cy="180326"/>
            </a:xfrm>
            <a:custGeom>
              <a:avLst/>
              <a:gdLst/>
              <a:ahLst/>
              <a:cxnLst/>
              <a:rect l="l" t="t" r="r" b="b"/>
              <a:pathLst>
                <a:path w="2343" h="2539" extrusionOk="0">
                  <a:moveTo>
                    <a:pt x="162" y="1"/>
                  </a:moveTo>
                  <a:cubicBezTo>
                    <a:pt x="162" y="1"/>
                    <a:pt x="279" y="15"/>
                    <a:pt x="469" y="30"/>
                  </a:cubicBezTo>
                  <a:cubicBezTo>
                    <a:pt x="689" y="59"/>
                    <a:pt x="981" y="74"/>
                    <a:pt x="1333" y="103"/>
                  </a:cubicBezTo>
                  <a:cubicBezTo>
                    <a:pt x="1523" y="132"/>
                    <a:pt x="1713" y="147"/>
                    <a:pt x="1933" y="162"/>
                  </a:cubicBezTo>
                  <a:cubicBezTo>
                    <a:pt x="2050" y="176"/>
                    <a:pt x="2153" y="176"/>
                    <a:pt x="2211" y="250"/>
                  </a:cubicBezTo>
                  <a:cubicBezTo>
                    <a:pt x="2270" y="323"/>
                    <a:pt x="2270" y="440"/>
                    <a:pt x="2270" y="572"/>
                  </a:cubicBezTo>
                  <a:cubicBezTo>
                    <a:pt x="2270" y="806"/>
                    <a:pt x="2270" y="1055"/>
                    <a:pt x="2211" y="1318"/>
                  </a:cubicBezTo>
                  <a:cubicBezTo>
                    <a:pt x="2153" y="1567"/>
                    <a:pt x="2050" y="1831"/>
                    <a:pt x="1860" y="2006"/>
                  </a:cubicBezTo>
                  <a:cubicBezTo>
                    <a:pt x="1684" y="2197"/>
                    <a:pt x="1421" y="2328"/>
                    <a:pt x="1186" y="2372"/>
                  </a:cubicBezTo>
                  <a:cubicBezTo>
                    <a:pt x="1062" y="2402"/>
                    <a:pt x="934" y="2420"/>
                    <a:pt x="811" y="2420"/>
                  </a:cubicBezTo>
                  <a:cubicBezTo>
                    <a:pt x="689" y="2420"/>
                    <a:pt x="571" y="2402"/>
                    <a:pt x="469" y="2358"/>
                  </a:cubicBezTo>
                  <a:cubicBezTo>
                    <a:pt x="279" y="2255"/>
                    <a:pt x="176" y="2036"/>
                    <a:pt x="147" y="1831"/>
                  </a:cubicBezTo>
                  <a:cubicBezTo>
                    <a:pt x="103" y="1626"/>
                    <a:pt x="132" y="1421"/>
                    <a:pt x="132" y="1245"/>
                  </a:cubicBezTo>
                  <a:cubicBezTo>
                    <a:pt x="147" y="879"/>
                    <a:pt x="205" y="586"/>
                    <a:pt x="235" y="381"/>
                  </a:cubicBezTo>
                  <a:cubicBezTo>
                    <a:pt x="293" y="176"/>
                    <a:pt x="308" y="74"/>
                    <a:pt x="308" y="74"/>
                  </a:cubicBezTo>
                  <a:lnTo>
                    <a:pt x="308" y="74"/>
                  </a:lnTo>
                  <a:cubicBezTo>
                    <a:pt x="308" y="74"/>
                    <a:pt x="293" y="89"/>
                    <a:pt x="249" y="176"/>
                  </a:cubicBezTo>
                  <a:cubicBezTo>
                    <a:pt x="235" y="220"/>
                    <a:pt x="220" y="308"/>
                    <a:pt x="176" y="396"/>
                  </a:cubicBezTo>
                  <a:cubicBezTo>
                    <a:pt x="118" y="601"/>
                    <a:pt x="74" y="894"/>
                    <a:pt x="30" y="1260"/>
                  </a:cubicBezTo>
                  <a:cubicBezTo>
                    <a:pt x="15" y="1450"/>
                    <a:pt x="1" y="1640"/>
                    <a:pt x="30" y="1860"/>
                  </a:cubicBezTo>
                  <a:cubicBezTo>
                    <a:pt x="44" y="1977"/>
                    <a:pt x="88" y="2080"/>
                    <a:pt x="147" y="2197"/>
                  </a:cubicBezTo>
                  <a:cubicBezTo>
                    <a:pt x="220" y="2284"/>
                    <a:pt x="308" y="2402"/>
                    <a:pt x="410" y="2446"/>
                  </a:cubicBezTo>
                  <a:cubicBezTo>
                    <a:pt x="540" y="2514"/>
                    <a:pt x="673" y="2539"/>
                    <a:pt x="808" y="2539"/>
                  </a:cubicBezTo>
                  <a:cubicBezTo>
                    <a:pt x="933" y="2539"/>
                    <a:pt x="1060" y="2518"/>
                    <a:pt x="1186" y="2489"/>
                  </a:cubicBezTo>
                  <a:cubicBezTo>
                    <a:pt x="1435" y="2416"/>
                    <a:pt x="1713" y="2284"/>
                    <a:pt x="1918" y="2080"/>
                  </a:cubicBezTo>
                  <a:cubicBezTo>
                    <a:pt x="2123" y="1860"/>
                    <a:pt x="2226" y="1596"/>
                    <a:pt x="2284" y="1333"/>
                  </a:cubicBezTo>
                  <a:cubicBezTo>
                    <a:pt x="2343" y="1055"/>
                    <a:pt x="2343" y="806"/>
                    <a:pt x="2343" y="572"/>
                  </a:cubicBezTo>
                  <a:cubicBezTo>
                    <a:pt x="2343" y="455"/>
                    <a:pt x="2343" y="308"/>
                    <a:pt x="2270" y="206"/>
                  </a:cubicBezTo>
                  <a:cubicBezTo>
                    <a:pt x="2226" y="132"/>
                    <a:pt x="2153" y="103"/>
                    <a:pt x="2109" y="89"/>
                  </a:cubicBezTo>
                  <a:cubicBezTo>
                    <a:pt x="2050" y="74"/>
                    <a:pt x="1991" y="74"/>
                    <a:pt x="1933" y="74"/>
                  </a:cubicBezTo>
                  <a:cubicBezTo>
                    <a:pt x="1713" y="59"/>
                    <a:pt x="1523" y="59"/>
                    <a:pt x="1333" y="30"/>
                  </a:cubicBezTo>
                  <a:cubicBezTo>
                    <a:pt x="981" y="15"/>
                    <a:pt x="689" y="15"/>
                    <a:pt x="469" y="1"/>
                  </a:cubicBezTo>
                  <a:close/>
                </a:path>
              </a:pathLst>
            </a:custGeom>
            <a:solidFill>
              <a:srgbClr val="00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flipH="1">
              <a:off x="5166985" y="4623445"/>
              <a:ext cx="391049" cy="147229"/>
            </a:xfrm>
            <a:custGeom>
              <a:avLst/>
              <a:gdLst/>
              <a:ahLst/>
              <a:cxnLst/>
              <a:rect l="l" t="t" r="r" b="b"/>
              <a:pathLst>
                <a:path w="5506" h="2073" extrusionOk="0">
                  <a:moveTo>
                    <a:pt x="4908" y="0"/>
                  </a:moveTo>
                  <a:cubicBezTo>
                    <a:pt x="4370" y="0"/>
                    <a:pt x="3602" y="111"/>
                    <a:pt x="3602" y="111"/>
                  </a:cubicBezTo>
                  <a:lnTo>
                    <a:pt x="1" y="2072"/>
                  </a:lnTo>
                  <a:cubicBezTo>
                    <a:pt x="1" y="2072"/>
                    <a:pt x="5505" y="374"/>
                    <a:pt x="5417" y="111"/>
                  </a:cubicBezTo>
                  <a:cubicBezTo>
                    <a:pt x="5388" y="28"/>
                    <a:pt x="5176" y="0"/>
                    <a:pt x="49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flipH="1">
              <a:off x="5123375" y="1558855"/>
              <a:ext cx="912921" cy="827410"/>
            </a:xfrm>
            <a:custGeom>
              <a:avLst/>
              <a:gdLst/>
              <a:ahLst/>
              <a:cxnLst/>
              <a:rect l="l" t="t" r="r" b="b"/>
              <a:pathLst>
                <a:path w="12854" h="11650" extrusionOk="0">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flipH="1">
              <a:off x="5646309" y="1543799"/>
              <a:ext cx="831885" cy="1160647"/>
            </a:xfrm>
            <a:custGeom>
              <a:avLst/>
              <a:gdLst/>
              <a:ahLst/>
              <a:cxnLst/>
              <a:rect l="l" t="t" r="r" b="b"/>
              <a:pathLst>
                <a:path w="11713" h="16342" extrusionOk="0">
                  <a:moveTo>
                    <a:pt x="6680" y="0"/>
                  </a:moveTo>
                  <a:cubicBezTo>
                    <a:pt x="5073" y="0"/>
                    <a:pt x="3107" y="146"/>
                    <a:pt x="2050" y="725"/>
                  </a:cubicBezTo>
                  <a:cubicBezTo>
                    <a:pt x="2050" y="725"/>
                    <a:pt x="308" y="1501"/>
                    <a:pt x="1" y="2526"/>
                  </a:cubicBezTo>
                  <a:lnTo>
                    <a:pt x="1143" y="10607"/>
                  </a:lnTo>
                  <a:lnTo>
                    <a:pt x="850" y="15702"/>
                  </a:lnTo>
                  <a:cubicBezTo>
                    <a:pt x="850" y="15702"/>
                    <a:pt x="2405" y="16341"/>
                    <a:pt x="4371" y="16341"/>
                  </a:cubicBezTo>
                  <a:cubicBezTo>
                    <a:pt x="5608" y="16341"/>
                    <a:pt x="7009" y="16088"/>
                    <a:pt x="8287" y="15262"/>
                  </a:cubicBezTo>
                  <a:cubicBezTo>
                    <a:pt x="8287" y="15262"/>
                    <a:pt x="9946" y="15816"/>
                    <a:pt x="11017" y="15816"/>
                  </a:cubicBezTo>
                  <a:cubicBezTo>
                    <a:pt x="11307" y="15816"/>
                    <a:pt x="11553" y="15775"/>
                    <a:pt x="11712" y="15672"/>
                  </a:cubicBezTo>
                  <a:lnTo>
                    <a:pt x="10600" y="9319"/>
                  </a:lnTo>
                  <a:cubicBezTo>
                    <a:pt x="10283" y="7334"/>
                    <a:pt x="10023" y="191"/>
                    <a:pt x="9417" y="191"/>
                  </a:cubicBezTo>
                  <a:cubicBezTo>
                    <a:pt x="9407" y="191"/>
                    <a:pt x="9396" y="194"/>
                    <a:pt x="9385" y="198"/>
                  </a:cubicBezTo>
                  <a:cubicBezTo>
                    <a:pt x="9372" y="206"/>
                    <a:pt x="9359" y="209"/>
                    <a:pt x="9346" y="209"/>
                  </a:cubicBezTo>
                  <a:cubicBezTo>
                    <a:pt x="9285" y="209"/>
                    <a:pt x="9223" y="137"/>
                    <a:pt x="9150" y="125"/>
                  </a:cubicBezTo>
                  <a:cubicBezTo>
                    <a:pt x="8875" y="81"/>
                    <a:pt x="7877" y="0"/>
                    <a:pt x="6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flipH="1">
              <a:off x="5949932" y="1542307"/>
              <a:ext cx="270382" cy="536503"/>
            </a:xfrm>
            <a:custGeom>
              <a:avLst/>
              <a:gdLst/>
              <a:ahLst/>
              <a:cxnLst/>
              <a:rect l="l" t="t" r="r" b="b"/>
              <a:pathLst>
                <a:path w="3807" h="7554" extrusionOk="0">
                  <a:moveTo>
                    <a:pt x="2867" y="0"/>
                  </a:moveTo>
                  <a:cubicBezTo>
                    <a:pt x="1934" y="0"/>
                    <a:pt x="564" y="41"/>
                    <a:pt x="0" y="263"/>
                  </a:cubicBezTo>
                  <a:lnTo>
                    <a:pt x="3806" y="7554"/>
                  </a:lnTo>
                  <a:lnTo>
                    <a:pt x="3806" y="14"/>
                  </a:lnTo>
                  <a:cubicBezTo>
                    <a:pt x="3806" y="14"/>
                    <a:pt x="3411" y="0"/>
                    <a:pt x="2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flipH="1">
              <a:off x="5920812" y="1097285"/>
              <a:ext cx="431532" cy="548790"/>
            </a:xfrm>
            <a:custGeom>
              <a:avLst/>
              <a:gdLst/>
              <a:ahLst/>
              <a:cxnLst/>
              <a:rect l="l" t="t" r="r" b="b"/>
              <a:pathLst>
                <a:path w="6076" h="7727" extrusionOk="0">
                  <a:moveTo>
                    <a:pt x="2782" y="0"/>
                  </a:moveTo>
                  <a:lnTo>
                    <a:pt x="1200" y="44"/>
                  </a:lnTo>
                  <a:cubicBezTo>
                    <a:pt x="1200" y="44"/>
                    <a:pt x="293" y="59"/>
                    <a:pt x="293" y="498"/>
                  </a:cubicBezTo>
                  <a:cubicBezTo>
                    <a:pt x="293" y="498"/>
                    <a:pt x="0" y="5885"/>
                    <a:pt x="1713" y="5958"/>
                  </a:cubicBezTo>
                  <a:lnTo>
                    <a:pt x="2738" y="5958"/>
                  </a:lnTo>
                  <a:lnTo>
                    <a:pt x="2738" y="6720"/>
                  </a:lnTo>
                  <a:cubicBezTo>
                    <a:pt x="2738" y="6983"/>
                    <a:pt x="2855" y="7217"/>
                    <a:pt x="3074" y="7349"/>
                  </a:cubicBezTo>
                  <a:cubicBezTo>
                    <a:pt x="3364" y="7521"/>
                    <a:pt x="3783" y="7727"/>
                    <a:pt x="4206" y="7727"/>
                  </a:cubicBezTo>
                  <a:cubicBezTo>
                    <a:pt x="4466" y="7727"/>
                    <a:pt x="4728" y="7649"/>
                    <a:pt x="4963" y="7437"/>
                  </a:cubicBezTo>
                  <a:cubicBezTo>
                    <a:pt x="5256" y="7188"/>
                    <a:pt x="5387" y="6778"/>
                    <a:pt x="5343" y="6397"/>
                  </a:cubicBezTo>
                  <a:lnTo>
                    <a:pt x="5124" y="3513"/>
                  </a:lnTo>
                  <a:cubicBezTo>
                    <a:pt x="5124" y="3513"/>
                    <a:pt x="6075" y="3323"/>
                    <a:pt x="5900" y="2328"/>
                  </a:cubicBezTo>
                  <a:cubicBezTo>
                    <a:pt x="5801" y="1797"/>
                    <a:pt x="5528" y="1643"/>
                    <a:pt x="5245" y="1643"/>
                  </a:cubicBezTo>
                  <a:cubicBezTo>
                    <a:pt x="4857" y="1643"/>
                    <a:pt x="4450" y="1932"/>
                    <a:pt x="4450" y="1932"/>
                  </a:cubicBezTo>
                  <a:lnTo>
                    <a:pt x="4450" y="1610"/>
                  </a:lnTo>
                  <a:cubicBezTo>
                    <a:pt x="4450" y="717"/>
                    <a:pt x="3718" y="0"/>
                    <a:pt x="2840"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flipH="1">
              <a:off x="6239987" y="1278177"/>
              <a:ext cx="24006" cy="114417"/>
            </a:xfrm>
            <a:custGeom>
              <a:avLst/>
              <a:gdLst/>
              <a:ahLst/>
              <a:cxnLst/>
              <a:rect l="l" t="t" r="r" b="b"/>
              <a:pathLst>
                <a:path w="338" h="1611" extrusionOk="0">
                  <a:moveTo>
                    <a:pt x="74" y="0"/>
                  </a:moveTo>
                  <a:cubicBezTo>
                    <a:pt x="59" y="0"/>
                    <a:pt x="30" y="396"/>
                    <a:pt x="0" y="879"/>
                  </a:cubicBezTo>
                  <a:lnTo>
                    <a:pt x="0" y="1230"/>
                  </a:lnTo>
                  <a:cubicBezTo>
                    <a:pt x="0" y="1347"/>
                    <a:pt x="30" y="1450"/>
                    <a:pt x="74" y="1523"/>
                  </a:cubicBezTo>
                  <a:cubicBezTo>
                    <a:pt x="132" y="1596"/>
                    <a:pt x="205" y="1611"/>
                    <a:pt x="264" y="1611"/>
                  </a:cubicBezTo>
                  <a:cubicBezTo>
                    <a:pt x="308" y="1596"/>
                    <a:pt x="337" y="1581"/>
                    <a:pt x="337" y="1581"/>
                  </a:cubicBezTo>
                  <a:cubicBezTo>
                    <a:pt x="330" y="1574"/>
                    <a:pt x="319" y="1574"/>
                    <a:pt x="306" y="1574"/>
                  </a:cubicBezTo>
                  <a:cubicBezTo>
                    <a:pt x="293" y="1574"/>
                    <a:pt x="279" y="1574"/>
                    <a:pt x="264" y="1567"/>
                  </a:cubicBezTo>
                  <a:cubicBezTo>
                    <a:pt x="220" y="1567"/>
                    <a:pt x="176" y="1523"/>
                    <a:pt x="132" y="1464"/>
                  </a:cubicBezTo>
                  <a:cubicBezTo>
                    <a:pt x="74" y="1362"/>
                    <a:pt x="117" y="1113"/>
                    <a:pt x="117" y="879"/>
                  </a:cubicBezTo>
                  <a:cubicBezTo>
                    <a:pt x="117" y="396"/>
                    <a:pt x="117"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flipH="1">
              <a:off x="6172445" y="1281302"/>
              <a:ext cx="9446" cy="28125"/>
            </a:xfrm>
            <a:custGeom>
              <a:avLst/>
              <a:gdLst/>
              <a:ahLst/>
              <a:cxnLst/>
              <a:rect l="l" t="t" r="r" b="b"/>
              <a:pathLst>
                <a:path w="133" h="396" extrusionOk="0">
                  <a:moveTo>
                    <a:pt x="74" y="0"/>
                  </a:moveTo>
                  <a:cubicBezTo>
                    <a:pt x="45" y="0"/>
                    <a:pt x="16" y="88"/>
                    <a:pt x="16" y="205"/>
                  </a:cubicBezTo>
                  <a:cubicBezTo>
                    <a:pt x="1" y="308"/>
                    <a:pt x="16" y="395"/>
                    <a:pt x="59" y="395"/>
                  </a:cubicBezTo>
                  <a:cubicBezTo>
                    <a:pt x="74" y="395"/>
                    <a:pt x="118" y="308"/>
                    <a:pt x="118" y="205"/>
                  </a:cubicBezTo>
                  <a:cubicBezTo>
                    <a:pt x="133" y="88"/>
                    <a:pt x="118"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flipH="1">
              <a:off x="6296165" y="1280237"/>
              <a:ext cx="9446" cy="28125"/>
            </a:xfrm>
            <a:custGeom>
              <a:avLst/>
              <a:gdLst/>
              <a:ahLst/>
              <a:cxnLst/>
              <a:rect l="l" t="t" r="r" b="b"/>
              <a:pathLst>
                <a:path w="133" h="396" extrusionOk="0">
                  <a:moveTo>
                    <a:pt x="74" y="1"/>
                  </a:moveTo>
                  <a:cubicBezTo>
                    <a:pt x="45" y="1"/>
                    <a:pt x="30" y="74"/>
                    <a:pt x="30" y="191"/>
                  </a:cubicBezTo>
                  <a:cubicBezTo>
                    <a:pt x="1" y="308"/>
                    <a:pt x="30" y="396"/>
                    <a:pt x="59" y="396"/>
                  </a:cubicBezTo>
                  <a:cubicBezTo>
                    <a:pt x="74" y="396"/>
                    <a:pt x="118" y="308"/>
                    <a:pt x="118" y="191"/>
                  </a:cubicBezTo>
                  <a:cubicBezTo>
                    <a:pt x="133" y="88"/>
                    <a:pt x="11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flipH="1">
              <a:off x="6094462" y="1478814"/>
              <a:ext cx="67613" cy="119673"/>
            </a:xfrm>
            <a:custGeom>
              <a:avLst/>
              <a:gdLst/>
              <a:ahLst/>
              <a:cxnLst/>
              <a:rect l="l" t="t" r="r" b="b"/>
              <a:pathLst>
                <a:path w="952" h="1685" extrusionOk="0">
                  <a:moveTo>
                    <a:pt x="937" y="1"/>
                  </a:moveTo>
                  <a:lnTo>
                    <a:pt x="937" y="1"/>
                  </a:lnTo>
                  <a:cubicBezTo>
                    <a:pt x="717" y="293"/>
                    <a:pt x="395" y="498"/>
                    <a:pt x="59" y="586"/>
                  </a:cubicBezTo>
                  <a:lnTo>
                    <a:pt x="29" y="586"/>
                  </a:lnTo>
                  <a:cubicBezTo>
                    <a:pt x="15" y="923"/>
                    <a:pt x="0" y="1143"/>
                    <a:pt x="59" y="1465"/>
                  </a:cubicBezTo>
                  <a:cubicBezTo>
                    <a:pt x="59" y="1479"/>
                    <a:pt x="103" y="1655"/>
                    <a:pt x="103" y="1684"/>
                  </a:cubicBezTo>
                  <a:cubicBezTo>
                    <a:pt x="103" y="1684"/>
                    <a:pt x="249" y="1626"/>
                    <a:pt x="351" y="1567"/>
                  </a:cubicBezTo>
                  <a:cubicBezTo>
                    <a:pt x="600" y="1421"/>
                    <a:pt x="791" y="1172"/>
                    <a:pt x="864" y="879"/>
                  </a:cubicBezTo>
                  <a:cubicBezTo>
                    <a:pt x="952" y="601"/>
                    <a:pt x="952" y="293"/>
                    <a:pt x="937"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flipH="1">
              <a:off x="5967617" y="1250124"/>
              <a:ext cx="57244" cy="75497"/>
            </a:xfrm>
            <a:custGeom>
              <a:avLst/>
              <a:gdLst/>
              <a:ahLst/>
              <a:cxnLst/>
              <a:rect l="l" t="t" r="r" b="b"/>
              <a:pathLst>
                <a:path w="806" h="1063" extrusionOk="0">
                  <a:moveTo>
                    <a:pt x="718" y="0"/>
                  </a:moveTo>
                  <a:cubicBezTo>
                    <a:pt x="718" y="0"/>
                    <a:pt x="630" y="0"/>
                    <a:pt x="498" y="59"/>
                  </a:cubicBezTo>
                  <a:cubicBezTo>
                    <a:pt x="366" y="102"/>
                    <a:pt x="205" y="234"/>
                    <a:pt x="103" y="454"/>
                  </a:cubicBezTo>
                  <a:lnTo>
                    <a:pt x="0" y="615"/>
                  </a:lnTo>
                  <a:lnTo>
                    <a:pt x="0" y="615"/>
                  </a:lnTo>
                  <a:lnTo>
                    <a:pt x="176" y="512"/>
                  </a:lnTo>
                  <a:cubicBezTo>
                    <a:pt x="185" y="507"/>
                    <a:pt x="194" y="502"/>
                    <a:pt x="203" y="496"/>
                  </a:cubicBezTo>
                  <a:lnTo>
                    <a:pt x="203" y="496"/>
                  </a:lnTo>
                  <a:lnTo>
                    <a:pt x="205" y="498"/>
                  </a:lnTo>
                  <a:cubicBezTo>
                    <a:pt x="206" y="497"/>
                    <a:pt x="206" y="495"/>
                    <a:pt x="207" y="494"/>
                  </a:cubicBezTo>
                  <a:lnTo>
                    <a:pt x="207" y="494"/>
                  </a:lnTo>
                  <a:cubicBezTo>
                    <a:pt x="270" y="456"/>
                    <a:pt x="333" y="420"/>
                    <a:pt x="396" y="395"/>
                  </a:cubicBezTo>
                  <a:cubicBezTo>
                    <a:pt x="413" y="391"/>
                    <a:pt x="431" y="389"/>
                    <a:pt x="448" y="389"/>
                  </a:cubicBezTo>
                  <a:cubicBezTo>
                    <a:pt x="542" y="389"/>
                    <a:pt x="620" y="455"/>
                    <a:pt x="645" y="542"/>
                  </a:cubicBezTo>
                  <a:cubicBezTo>
                    <a:pt x="689" y="644"/>
                    <a:pt x="645" y="747"/>
                    <a:pt x="615" y="820"/>
                  </a:cubicBezTo>
                  <a:cubicBezTo>
                    <a:pt x="513" y="981"/>
                    <a:pt x="410" y="1039"/>
                    <a:pt x="425" y="1054"/>
                  </a:cubicBezTo>
                  <a:cubicBezTo>
                    <a:pt x="425" y="1060"/>
                    <a:pt x="430" y="1063"/>
                    <a:pt x="438" y="1063"/>
                  </a:cubicBezTo>
                  <a:cubicBezTo>
                    <a:pt x="475" y="1063"/>
                    <a:pt x="584" y="1009"/>
                    <a:pt x="703" y="878"/>
                  </a:cubicBezTo>
                  <a:cubicBezTo>
                    <a:pt x="762" y="805"/>
                    <a:pt x="806" y="659"/>
                    <a:pt x="762" y="527"/>
                  </a:cubicBezTo>
                  <a:cubicBezTo>
                    <a:pt x="732" y="454"/>
                    <a:pt x="703" y="395"/>
                    <a:pt x="630" y="351"/>
                  </a:cubicBezTo>
                  <a:cubicBezTo>
                    <a:pt x="575" y="318"/>
                    <a:pt x="512" y="302"/>
                    <a:pt x="453" y="302"/>
                  </a:cubicBezTo>
                  <a:cubicBezTo>
                    <a:pt x="433" y="302"/>
                    <a:pt x="414" y="304"/>
                    <a:pt x="396" y="307"/>
                  </a:cubicBezTo>
                  <a:cubicBezTo>
                    <a:pt x="358" y="312"/>
                    <a:pt x="324" y="322"/>
                    <a:pt x="294" y="334"/>
                  </a:cubicBezTo>
                  <a:lnTo>
                    <a:pt x="294" y="334"/>
                  </a:lnTo>
                  <a:cubicBezTo>
                    <a:pt x="369" y="230"/>
                    <a:pt x="462" y="152"/>
                    <a:pt x="542" y="102"/>
                  </a:cubicBezTo>
                  <a:cubicBezTo>
                    <a:pt x="645" y="29"/>
                    <a:pt x="718" y="15"/>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flipH="1">
              <a:off x="6185939" y="1384213"/>
              <a:ext cx="64559" cy="52272"/>
            </a:xfrm>
            <a:custGeom>
              <a:avLst/>
              <a:gdLst/>
              <a:ahLst/>
              <a:cxnLst/>
              <a:rect l="l" t="t" r="r" b="b"/>
              <a:pathLst>
                <a:path w="909" h="736" extrusionOk="0">
                  <a:moveTo>
                    <a:pt x="879" y="1"/>
                  </a:moveTo>
                  <a:cubicBezTo>
                    <a:pt x="864" y="1"/>
                    <a:pt x="864" y="74"/>
                    <a:pt x="820" y="176"/>
                  </a:cubicBezTo>
                  <a:cubicBezTo>
                    <a:pt x="806" y="293"/>
                    <a:pt x="718" y="410"/>
                    <a:pt x="586" y="528"/>
                  </a:cubicBezTo>
                  <a:cubicBezTo>
                    <a:pt x="455" y="630"/>
                    <a:pt x="293" y="674"/>
                    <a:pt x="176" y="674"/>
                  </a:cubicBezTo>
                  <a:cubicBezTo>
                    <a:pt x="108" y="674"/>
                    <a:pt x="53" y="667"/>
                    <a:pt x="23" y="667"/>
                  </a:cubicBezTo>
                  <a:cubicBezTo>
                    <a:pt x="9" y="667"/>
                    <a:pt x="1" y="669"/>
                    <a:pt x="1" y="674"/>
                  </a:cubicBezTo>
                  <a:cubicBezTo>
                    <a:pt x="1" y="689"/>
                    <a:pt x="59" y="732"/>
                    <a:pt x="176" y="732"/>
                  </a:cubicBezTo>
                  <a:cubicBezTo>
                    <a:pt x="191" y="734"/>
                    <a:pt x="207" y="735"/>
                    <a:pt x="223" y="735"/>
                  </a:cubicBezTo>
                  <a:cubicBezTo>
                    <a:pt x="337" y="735"/>
                    <a:pt x="491" y="690"/>
                    <a:pt x="645" y="601"/>
                  </a:cubicBezTo>
                  <a:cubicBezTo>
                    <a:pt x="806" y="484"/>
                    <a:pt x="879" y="323"/>
                    <a:pt x="894" y="191"/>
                  </a:cubicBezTo>
                  <a:cubicBezTo>
                    <a:pt x="908" y="74"/>
                    <a:pt x="89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flipH="1">
              <a:off x="6168254" y="1378176"/>
              <a:ext cx="34375" cy="21733"/>
            </a:xfrm>
            <a:custGeom>
              <a:avLst/>
              <a:gdLst/>
              <a:ahLst/>
              <a:cxnLst/>
              <a:rect l="l" t="t" r="r" b="b"/>
              <a:pathLst>
                <a:path w="484" h="306" extrusionOk="0">
                  <a:moveTo>
                    <a:pt x="146" y="0"/>
                  </a:moveTo>
                  <a:cubicBezTo>
                    <a:pt x="125" y="0"/>
                    <a:pt x="105" y="4"/>
                    <a:pt x="88" y="12"/>
                  </a:cubicBezTo>
                  <a:cubicBezTo>
                    <a:pt x="15" y="27"/>
                    <a:pt x="0" y="42"/>
                    <a:pt x="0" y="56"/>
                  </a:cubicBezTo>
                  <a:cubicBezTo>
                    <a:pt x="0" y="86"/>
                    <a:pt x="132" y="56"/>
                    <a:pt x="264" y="115"/>
                  </a:cubicBezTo>
                  <a:cubicBezTo>
                    <a:pt x="381" y="188"/>
                    <a:pt x="425" y="305"/>
                    <a:pt x="454" y="305"/>
                  </a:cubicBezTo>
                  <a:cubicBezTo>
                    <a:pt x="483" y="305"/>
                    <a:pt x="483" y="261"/>
                    <a:pt x="454" y="203"/>
                  </a:cubicBezTo>
                  <a:cubicBezTo>
                    <a:pt x="439" y="159"/>
                    <a:pt x="381" y="86"/>
                    <a:pt x="308" y="42"/>
                  </a:cubicBezTo>
                  <a:cubicBezTo>
                    <a:pt x="256" y="21"/>
                    <a:pt x="197"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flipH="1">
              <a:off x="5637006" y="2610757"/>
              <a:ext cx="780891" cy="84375"/>
            </a:xfrm>
            <a:custGeom>
              <a:avLst/>
              <a:gdLst/>
              <a:ahLst/>
              <a:cxnLst/>
              <a:rect l="l" t="t" r="r" b="b"/>
              <a:pathLst>
                <a:path w="10995" h="1188" extrusionOk="0">
                  <a:moveTo>
                    <a:pt x="7423" y="0"/>
                  </a:moveTo>
                  <a:lnTo>
                    <a:pt x="7408" y="30"/>
                  </a:lnTo>
                  <a:cubicBezTo>
                    <a:pt x="6969" y="440"/>
                    <a:pt x="6325" y="732"/>
                    <a:pt x="5637" y="908"/>
                  </a:cubicBezTo>
                  <a:cubicBezTo>
                    <a:pt x="5027" y="1035"/>
                    <a:pt x="4427" y="1098"/>
                    <a:pt x="3864" y="1098"/>
                  </a:cubicBezTo>
                  <a:cubicBezTo>
                    <a:pt x="3710" y="1098"/>
                    <a:pt x="3559" y="1093"/>
                    <a:pt x="3412" y="1084"/>
                  </a:cubicBezTo>
                  <a:cubicBezTo>
                    <a:pt x="2738" y="1055"/>
                    <a:pt x="2138" y="923"/>
                    <a:pt x="1626" y="806"/>
                  </a:cubicBezTo>
                  <a:cubicBezTo>
                    <a:pt x="1113" y="703"/>
                    <a:pt x="703" y="571"/>
                    <a:pt x="440" y="498"/>
                  </a:cubicBezTo>
                  <a:cubicBezTo>
                    <a:pt x="294" y="469"/>
                    <a:pt x="191" y="425"/>
                    <a:pt x="103" y="410"/>
                  </a:cubicBezTo>
                  <a:cubicBezTo>
                    <a:pt x="30" y="396"/>
                    <a:pt x="1" y="396"/>
                    <a:pt x="1" y="396"/>
                  </a:cubicBezTo>
                  <a:lnTo>
                    <a:pt x="1" y="396"/>
                  </a:lnTo>
                  <a:cubicBezTo>
                    <a:pt x="1" y="396"/>
                    <a:pt x="30" y="410"/>
                    <a:pt x="103" y="425"/>
                  </a:cubicBezTo>
                  <a:cubicBezTo>
                    <a:pt x="176" y="469"/>
                    <a:pt x="294" y="498"/>
                    <a:pt x="411" y="542"/>
                  </a:cubicBezTo>
                  <a:cubicBezTo>
                    <a:pt x="689" y="630"/>
                    <a:pt x="1099" y="762"/>
                    <a:pt x="1611" y="879"/>
                  </a:cubicBezTo>
                  <a:cubicBezTo>
                    <a:pt x="2123" y="1011"/>
                    <a:pt x="2724" y="1142"/>
                    <a:pt x="3412" y="1172"/>
                  </a:cubicBezTo>
                  <a:cubicBezTo>
                    <a:pt x="3574" y="1182"/>
                    <a:pt x="3741" y="1187"/>
                    <a:pt x="3911" y="1187"/>
                  </a:cubicBezTo>
                  <a:cubicBezTo>
                    <a:pt x="4461" y="1187"/>
                    <a:pt x="5048" y="1130"/>
                    <a:pt x="5652" y="996"/>
                  </a:cubicBezTo>
                  <a:cubicBezTo>
                    <a:pt x="6320" y="811"/>
                    <a:pt x="6961" y="530"/>
                    <a:pt x="7426" y="111"/>
                  </a:cubicBezTo>
                  <a:lnTo>
                    <a:pt x="7426" y="111"/>
                  </a:lnTo>
                  <a:cubicBezTo>
                    <a:pt x="8318" y="522"/>
                    <a:pt x="9173" y="738"/>
                    <a:pt x="9825" y="738"/>
                  </a:cubicBezTo>
                  <a:cubicBezTo>
                    <a:pt x="9885" y="738"/>
                    <a:pt x="9943" y="736"/>
                    <a:pt x="9999" y="732"/>
                  </a:cubicBezTo>
                  <a:cubicBezTo>
                    <a:pt x="10351" y="718"/>
                    <a:pt x="10585" y="586"/>
                    <a:pt x="10761" y="513"/>
                  </a:cubicBezTo>
                  <a:cubicBezTo>
                    <a:pt x="10849" y="484"/>
                    <a:pt x="10907" y="440"/>
                    <a:pt x="10936" y="425"/>
                  </a:cubicBezTo>
                  <a:cubicBezTo>
                    <a:pt x="10980" y="410"/>
                    <a:pt x="10995" y="396"/>
                    <a:pt x="10995" y="396"/>
                  </a:cubicBezTo>
                  <a:cubicBezTo>
                    <a:pt x="10995" y="390"/>
                    <a:pt x="10992" y="388"/>
                    <a:pt x="10987" y="388"/>
                  </a:cubicBezTo>
                  <a:cubicBezTo>
                    <a:pt x="10961" y="388"/>
                    <a:pt x="10881" y="438"/>
                    <a:pt x="10761" y="498"/>
                  </a:cubicBezTo>
                  <a:cubicBezTo>
                    <a:pt x="10585" y="557"/>
                    <a:pt x="10351" y="659"/>
                    <a:pt x="10029" y="689"/>
                  </a:cubicBezTo>
                  <a:cubicBezTo>
                    <a:pt x="10008" y="689"/>
                    <a:pt x="9987" y="689"/>
                    <a:pt x="9966" y="689"/>
                  </a:cubicBezTo>
                  <a:cubicBezTo>
                    <a:pt x="9312" y="689"/>
                    <a:pt x="8417" y="469"/>
                    <a:pt x="7467" y="30"/>
                  </a:cubicBezTo>
                  <a:lnTo>
                    <a:pt x="7423"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flipH="1">
              <a:off x="5889635" y="2064175"/>
              <a:ext cx="59304" cy="564628"/>
            </a:xfrm>
            <a:custGeom>
              <a:avLst/>
              <a:gdLst/>
              <a:ahLst/>
              <a:cxnLst/>
              <a:rect l="l" t="t" r="r" b="b"/>
              <a:pathLst>
                <a:path w="835" h="7950" extrusionOk="0">
                  <a:moveTo>
                    <a:pt x="15" y="1"/>
                  </a:moveTo>
                  <a:cubicBezTo>
                    <a:pt x="0" y="1"/>
                    <a:pt x="15" y="118"/>
                    <a:pt x="29" y="323"/>
                  </a:cubicBezTo>
                  <a:cubicBezTo>
                    <a:pt x="59" y="528"/>
                    <a:pt x="88" y="821"/>
                    <a:pt x="132" y="1157"/>
                  </a:cubicBezTo>
                  <a:cubicBezTo>
                    <a:pt x="205" y="1875"/>
                    <a:pt x="322" y="2855"/>
                    <a:pt x="439" y="3953"/>
                  </a:cubicBezTo>
                  <a:cubicBezTo>
                    <a:pt x="542" y="5051"/>
                    <a:pt x="644" y="6062"/>
                    <a:pt x="717" y="6779"/>
                  </a:cubicBezTo>
                  <a:cubicBezTo>
                    <a:pt x="732" y="7130"/>
                    <a:pt x="761" y="7423"/>
                    <a:pt x="791" y="7643"/>
                  </a:cubicBezTo>
                  <a:cubicBezTo>
                    <a:pt x="805" y="7848"/>
                    <a:pt x="820" y="7950"/>
                    <a:pt x="820" y="7950"/>
                  </a:cubicBezTo>
                  <a:cubicBezTo>
                    <a:pt x="835" y="7950"/>
                    <a:pt x="835" y="7848"/>
                    <a:pt x="835" y="7643"/>
                  </a:cubicBezTo>
                  <a:cubicBezTo>
                    <a:pt x="820" y="7438"/>
                    <a:pt x="805" y="7145"/>
                    <a:pt x="791" y="6779"/>
                  </a:cubicBezTo>
                  <a:cubicBezTo>
                    <a:pt x="747" y="6047"/>
                    <a:pt x="659" y="5051"/>
                    <a:pt x="542" y="3953"/>
                  </a:cubicBezTo>
                  <a:cubicBezTo>
                    <a:pt x="439" y="2855"/>
                    <a:pt x="308" y="1875"/>
                    <a:pt x="205" y="1157"/>
                  </a:cubicBezTo>
                  <a:cubicBezTo>
                    <a:pt x="147" y="821"/>
                    <a:pt x="103" y="528"/>
                    <a:pt x="73" y="323"/>
                  </a:cubicBezTo>
                  <a:cubicBezTo>
                    <a:pt x="59" y="118"/>
                    <a:pt x="15" y="1"/>
                    <a:pt x="1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flipH="1">
              <a:off x="5865701" y="1543302"/>
              <a:ext cx="84304" cy="431532"/>
            </a:xfrm>
            <a:custGeom>
              <a:avLst/>
              <a:gdLst/>
              <a:ahLst/>
              <a:cxnLst/>
              <a:rect l="l" t="t" r="r" b="b"/>
              <a:pathLst>
                <a:path w="1187" h="6076" extrusionOk="0">
                  <a:moveTo>
                    <a:pt x="0" y="0"/>
                  </a:moveTo>
                  <a:lnTo>
                    <a:pt x="0" y="6076"/>
                  </a:lnTo>
                  <a:cubicBezTo>
                    <a:pt x="0" y="6076"/>
                    <a:pt x="1186" y="2518"/>
                    <a:pt x="923" y="1874"/>
                  </a:cubicBezTo>
                  <a:cubicBezTo>
                    <a:pt x="689" y="1245"/>
                    <a:pt x="0" y="0"/>
                    <a:pt x="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flipH="1">
              <a:off x="5996735" y="1560986"/>
              <a:ext cx="272442" cy="431532"/>
            </a:xfrm>
            <a:custGeom>
              <a:avLst/>
              <a:gdLst/>
              <a:ahLst/>
              <a:cxnLst/>
              <a:rect l="l" t="t" r="r" b="b"/>
              <a:pathLst>
                <a:path w="3836" h="6076" extrusionOk="0">
                  <a:moveTo>
                    <a:pt x="688" y="0"/>
                  </a:moveTo>
                  <a:cubicBezTo>
                    <a:pt x="542" y="30"/>
                    <a:pt x="0" y="2167"/>
                    <a:pt x="556" y="2811"/>
                  </a:cubicBezTo>
                  <a:cubicBezTo>
                    <a:pt x="1171" y="3528"/>
                    <a:pt x="3836" y="6076"/>
                    <a:pt x="3836" y="6076"/>
                  </a:cubicBezTo>
                  <a:lnTo>
                    <a:pt x="688"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flipH="1">
              <a:off x="6130825" y="2746126"/>
              <a:ext cx="175780" cy="125994"/>
            </a:xfrm>
            <a:custGeom>
              <a:avLst/>
              <a:gdLst/>
              <a:ahLst/>
              <a:cxnLst/>
              <a:rect l="l" t="t" r="r" b="b"/>
              <a:pathLst>
                <a:path w="2475" h="1774" extrusionOk="0">
                  <a:moveTo>
                    <a:pt x="2455" y="0"/>
                  </a:moveTo>
                  <a:cubicBezTo>
                    <a:pt x="2404" y="0"/>
                    <a:pt x="2040" y="576"/>
                    <a:pt x="1376" y="1056"/>
                  </a:cubicBezTo>
                  <a:cubicBezTo>
                    <a:pt x="674" y="1569"/>
                    <a:pt x="0" y="1730"/>
                    <a:pt x="15" y="1774"/>
                  </a:cubicBezTo>
                  <a:cubicBezTo>
                    <a:pt x="15" y="1774"/>
                    <a:pt x="205" y="1759"/>
                    <a:pt x="454" y="1657"/>
                  </a:cubicBezTo>
                  <a:cubicBezTo>
                    <a:pt x="732" y="1569"/>
                    <a:pt x="1083" y="1408"/>
                    <a:pt x="1420" y="1144"/>
                  </a:cubicBezTo>
                  <a:cubicBezTo>
                    <a:pt x="1772" y="895"/>
                    <a:pt x="2050" y="602"/>
                    <a:pt x="2211" y="383"/>
                  </a:cubicBezTo>
                  <a:cubicBezTo>
                    <a:pt x="2386" y="163"/>
                    <a:pt x="2474" y="2"/>
                    <a:pt x="2460" y="2"/>
                  </a:cubicBezTo>
                  <a:cubicBezTo>
                    <a:pt x="2459" y="1"/>
                    <a:pt x="2457" y="0"/>
                    <a:pt x="2455"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flipH="1">
              <a:off x="5465417" y="2832560"/>
              <a:ext cx="754897" cy="1900700"/>
            </a:xfrm>
            <a:custGeom>
              <a:avLst/>
              <a:gdLst/>
              <a:ahLst/>
              <a:cxnLst/>
              <a:rect l="l" t="t" r="r" b="b"/>
              <a:pathLst>
                <a:path w="10629" h="26762" extrusionOk="0">
                  <a:moveTo>
                    <a:pt x="0" y="0"/>
                  </a:moveTo>
                  <a:lnTo>
                    <a:pt x="0" y="74"/>
                  </a:lnTo>
                  <a:cubicBezTo>
                    <a:pt x="15" y="132"/>
                    <a:pt x="15" y="205"/>
                    <a:pt x="30" y="293"/>
                  </a:cubicBezTo>
                  <a:cubicBezTo>
                    <a:pt x="73" y="498"/>
                    <a:pt x="103" y="776"/>
                    <a:pt x="161" y="1142"/>
                  </a:cubicBezTo>
                  <a:cubicBezTo>
                    <a:pt x="176" y="1318"/>
                    <a:pt x="220" y="1523"/>
                    <a:pt x="249" y="1742"/>
                  </a:cubicBezTo>
                  <a:cubicBezTo>
                    <a:pt x="293" y="1962"/>
                    <a:pt x="337" y="2196"/>
                    <a:pt x="395" y="2460"/>
                  </a:cubicBezTo>
                  <a:cubicBezTo>
                    <a:pt x="483" y="2958"/>
                    <a:pt x="600" y="3543"/>
                    <a:pt x="761" y="4173"/>
                  </a:cubicBezTo>
                  <a:cubicBezTo>
                    <a:pt x="835" y="4509"/>
                    <a:pt x="908" y="4831"/>
                    <a:pt x="996" y="5183"/>
                  </a:cubicBezTo>
                  <a:cubicBezTo>
                    <a:pt x="1098" y="5534"/>
                    <a:pt x="1186" y="5900"/>
                    <a:pt x="1289" y="6266"/>
                  </a:cubicBezTo>
                  <a:cubicBezTo>
                    <a:pt x="1493" y="7013"/>
                    <a:pt x="1757" y="7803"/>
                    <a:pt x="2006" y="8623"/>
                  </a:cubicBezTo>
                  <a:cubicBezTo>
                    <a:pt x="2562" y="10277"/>
                    <a:pt x="3221" y="12049"/>
                    <a:pt x="3997" y="13893"/>
                  </a:cubicBezTo>
                  <a:cubicBezTo>
                    <a:pt x="4787" y="15723"/>
                    <a:pt x="5607" y="17451"/>
                    <a:pt x="6383" y="19002"/>
                  </a:cubicBezTo>
                  <a:cubicBezTo>
                    <a:pt x="7144" y="20554"/>
                    <a:pt x="7876" y="21930"/>
                    <a:pt x="8520" y="23087"/>
                  </a:cubicBezTo>
                  <a:cubicBezTo>
                    <a:pt x="9150" y="24229"/>
                    <a:pt x="9677" y="25151"/>
                    <a:pt x="10043" y="25795"/>
                  </a:cubicBezTo>
                  <a:cubicBezTo>
                    <a:pt x="10219" y="26103"/>
                    <a:pt x="10365" y="26351"/>
                    <a:pt x="10467" y="26527"/>
                  </a:cubicBezTo>
                  <a:cubicBezTo>
                    <a:pt x="10497" y="26600"/>
                    <a:pt x="10541" y="26644"/>
                    <a:pt x="10570" y="26703"/>
                  </a:cubicBezTo>
                  <a:cubicBezTo>
                    <a:pt x="10585" y="26747"/>
                    <a:pt x="10614" y="26761"/>
                    <a:pt x="10614" y="26761"/>
                  </a:cubicBezTo>
                  <a:cubicBezTo>
                    <a:pt x="10614" y="26761"/>
                    <a:pt x="10585" y="26747"/>
                    <a:pt x="10628" y="26688"/>
                  </a:cubicBezTo>
                  <a:cubicBezTo>
                    <a:pt x="10585" y="26630"/>
                    <a:pt x="10555" y="26556"/>
                    <a:pt x="10511" y="26483"/>
                  </a:cubicBezTo>
                  <a:cubicBezTo>
                    <a:pt x="10424" y="26322"/>
                    <a:pt x="10292" y="26059"/>
                    <a:pt x="10116" y="25751"/>
                  </a:cubicBezTo>
                  <a:cubicBezTo>
                    <a:pt x="9765" y="25107"/>
                    <a:pt x="9252" y="24185"/>
                    <a:pt x="8638" y="23028"/>
                  </a:cubicBezTo>
                  <a:cubicBezTo>
                    <a:pt x="8008" y="21872"/>
                    <a:pt x="7276" y="20496"/>
                    <a:pt x="6515" y="18944"/>
                  </a:cubicBezTo>
                  <a:cubicBezTo>
                    <a:pt x="5739" y="17392"/>
                    <a:pt x="4919" y="15665"/>
                    <a:pt x="4129" y="13835"/>
                  </a:cubicBezTo>
                  <a:cubicBezTo>
                    <a:pt x="3338" y="11990"/>
                    <a:pt x="2665" y="10219"/>
                    <a:pt x="2123" y="8564"/>
                  </a:cubicBezTo>
                  <a:cubicBezTo>
                    <a:pt x="1845" y="7745"/>
                    <a:pt x="1581" y="6983"/>
                    <a:pt x="1391" y="6222"/>
                  </a:cubicBezTo>
                  <a:cubicBezTo>
                    <a:pt x="1289" y="5842"/>
                    <a:pt x="1186" y="5490"/>
                    <a:pt x="1098" y="5153"/>
                  </a:cubicBezTo>
                  <a:cubicBezTo>
                    <a:pt x="996" y="4817"/>
                    <a:pt x="908" y="4465"/>
                    <a:pt x="835" y="4158"/>
                  </a:cubicBezTo>
                  <a:cubicBezTo>
                    <a:pt x="674" y="3543"/>
                    <a:pt x="557" y="2958"/>
                    <a:pt x="454" y="2445"/>
                  </a:cubicBezTo>
                  <a:cubicBezTo>
                    <a:pt x="395" y="2182"/>
                    <a:pt x="337" y="1947"/>
                    <a:pt x="308" y="1728"/>
                  </a:cubicBezTo>
                  <a:cubicBezTo>
                    <a:pt x="264" y="1508"/>
                    <a:pt x="234" y="1303"/>
                    <a:pt x="191" y="1128"/>
                  </a:cubicBezTo>
                  <a:cubicBezTo>
                    <a:pt x="147" y="776"/>
                    <a:pt x="88" y="498"/>
                    <a:pt x="44" y="293"/>
                  </a:cubicBezTo>
                  <a:cubicBezTo>
                    <a:pt x="30" y="205"/>
                    <a:pt x="30" y="132"/>
                    <a:pt x="15" y="74"/>
                  </a:cubicBezTo>
                  <a:cubicBezTo>
                    <a:pt x="0" y="30"/>
                    <a:pt x="0" y="0"/>
                    <a:pt x="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flipH="1">
              <a:off x="6258733" y="1720075"/>
              <a:ext cx="502270" cy="1441115"/>
            </a:xfrm>
            <a:custGeom>
              <a:avLst/>
              <a:gdLst/>
              <a:ahLst/>
              <a:cxnLst/>
              <a:rect l="l" t="t" r="r" b="b"/>
              <a:pathLst>
                <a:path w="7072" h="20291" extrusionOk="0">
                  <a:moveTo>
                    <a:pt x="3953" y="0"/>
                  </a:moveTo>
                  <a:cubicBezTo>
                    <a:pt x="3953" y="0"/>
                    <a:pt x="1948" y="5768"/>
                    <a:pt x="1172" y="9150"/>
                  </a:cubicBezTo>
                  <a:cubicBezTo>
                    <a:pt x="264" y="13117"/>
                    <a:pt x="1" y="18519"/>
                    <a:pt x="1" y="18519"/>
                  </a:cubicBezTo>
                  <a:lnTo>
                    <a:pt x="3046" y="20290"/>
                  </a:lnTo>
                  <a:cubicBezTo>
                    <a:pt x="3046" y="20290"/>
                    <a:pt x="4393" y="11638"/>
                    <a:pt x="4715" y="10453"/>
                  </a:cubicBezTo>
                  <a:cubicBezTo>
                    <a:pt x="4978" y="9486"/>
                    <a:pt x="5783" y="6807"/>
                    <a:pt x="6471" y="4538"/>
                  </a:cubicBezTo>
                  <a:cubicBezTo>
                    <a:pt x="7072" y="2591"/>
                    <a:pt x="5930" y="512"/>
                    <a:pt x="3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flipH="1">
              <a:off x="6305619" y="1714109"/>
              <a:ext cx="183096" cy="705749"/>
            </a:xfrm>
            <a:custGeom>
              <a:avLst/>
              <a:gdLst/>
              <a:ahLst/>
              <a:cxnLst/>
              <a:rect l="l" t="t" r="r" b="b"/>
              <a:pathLst>
                <a:path w="2578" h="9937" extrusionOk="0">
                  <a:moveTo>
                    <a:pt x="651" y="0"/>
                  </a:moveTo>
                  <a:cubicBezTo>
                    <a:pt x="574" y="0"/>
                    <a:pt x="503" y="5"/>
                    <a:pt x="440" y="11"/>
                  </a:cubicBezTo>
                  <a:cubicBezTo>
                    <a:pt x="147" y="55"/>
                    <a:pt x="1" y="143"/>
                    <a:pt x="1" y="143"/>
                  </a:cubicBezTo>
                  <a:cubicBezTo>
                    <a:pt x="2" y="144"/>
                    <a:pt x="4" y="145"/>
                    <a:pt x="8" y="145"/>
                  </a:cubicBezTo>
                  <a:cubicBezTo>
                    <a:pt x="43" y="145"/>
                    <a:pt x="188" y="81"/>
                    <a:pt x="455" y="55"/>
                  </a:cubicBezTo>
                  <a:cubicBezTo>
                    <a:pt x="492" y="53"/>
                    <a:pt x="532" y="52"/>
                    <a:pt x="574" y="52"/>
                  </a:cubicBezTo>
                  <a:cubicBezTo>
                    <a:pt x="860" y="52"/>
                    <a:pt x="1245" y="105"/>
                    <a:pt x="1640" y="348"/>
                  </a:cubicBezTo>
                  <a:cubicBezTo>
                    <a:pt x="1860" y="479"/>
                    <a:pt x="2080" y="670"/>
                    <a:pt x="2241" y="933"/>
                  </a:cubicBezTo>
                  <a:cubicBezTo>
                    <a:pt x="2416" y="1182"/>
                    <a:pt x="2504" y="1519"/>
                    <a:pt x="2504" y="1870"/>
                  </a:cubicBezTo>
                  <a:cubicBezTo>
                    <a:pt x="2519" y="2207"/>
                    <a:pt x="2446" y="2558"/>
                    <a:pt x="2372" y="2939"/>
                  </a:cubicBezTo>
                  <a:cubicBezTo>
                    <a:pt x="2299" y="3334"/>
                    <a:pt x="2226" y="3715"/>
                    <a:pt x="2153" y="4110"/>
                  </a:cubicBezTo>
                  <a:cubicBezTo>
                    <a:pt x="1845" y="5706"/>
                    <a:pt x="1567" y="7155"/>
                    <a:pt x="1362" y="8209"/>
                  </a:cubicBezTo>
                  <a:cubicBezTo>
                    <a:pt x="1274" y="8721"/>
                    <a:pt x="1201" y="9146"/>
                    <a:pt x="1143" y="9453"/>
                  </a:cubicBezTo>
                  <a:cubicBezTo>
                    <a:pt x="1133" y="9548"/>
                    <a:pt x="1124" y="9631"/>
                    <a:pt x="1114" y="9701"/>
                  </a:cubicBezTo>
                  <a:lnTo>
                    <a:pt x="1114" y="9701"/>
                  </a:lnTo>
                  <a:cubicBezTo>
                    <a:pt x="1126" y="9630"/>
                    <a:pt x="1142" y="9542"/>
                    <a:pt x="1172" y="9453"/>
                  </a:cubicBezTo>
                  <a:cubicBezTo>
                    <a:pt x="1216" y="9146"/>
                    <a:pt x="1318" y="8721"/>
                    <a:pt x="1421" y="8209"/>
                  </a:cubicBezTo>
                  <a:cubicBezTo>
                    <a:pt x="1626" y="7170"/>
                    <a:pt x="1919" y="5720"/>
                    <a:pt x="2226" y="4125"/>
                  </a:cubicBezTo>
                  <a:cubicBezTo>
                    <a:pt x="2299" y="3729"/>
                    <a:pt x="2372" y="3349"/>
                    <a:pt x="2446" y="2953"/>
                  </a:cubicBezTo>
                  <a:cubicBezTo>
                    <a:pt x="2519" y="2573"/>
                    <a:pt x="2577" y="2207"/>
                    <a:pt x="2577" y="1841"/>
                  </a:cubicBezTo>
                  <a:cubicBezTo>
                    <a:pt x="2577" y="1489"/>
                    <a:pt x="2489" y="1153"/>
                    <a:pt x="2299" y="875"/>
                  </a:cubicBezTo>
                  <a:cubicBezTo>
                    <a:pt x="2123" y="626"/>
                    <a:pt x="1904" y="421"/>
                    <a:pt x="1655" y="274"/>
                  </a:cubicBezTo>
                  <a:cubicBezTo>
                    <a:pt x="1288" y="56"/>
                    <a:pt x="930" y="0"/>
                    <a:pt x="651" y="0"/>
                  </a:cubicBezTo>
                  <a:close/>
                  <a:moveTo>
                    <a:pt x="1114" y="9701"/>
                  </a:moveTo>
                  <a:cubicBezTo>
                    <a:pt x="1108" y="9736"/>
                    <a:pt x="1104" y="9766"/>
                    <a:pt x="1099" y="9790"/>
                  </a:cubicBezTo>
                  <a:cubicBezTo>
                    <a:pt x="1099" y="9795"/>
                    <a:pt x="1099" y="9800"/>
                    <a:pt x="1099" y="9805"/>
                  </a:cubicBezTo>
                  <a:lnTo>
                    <a:pt x="1099" y="9805"/>
                  </a:lnTo>
                  <a:cubicBezTo>
                    <a:pt x="1099" y="9805"/>
                    <a:pt x="1099" y="9805"/>
                    <a:pt x="1099" y="9805"/>
                  </a:cubicBezTo>
                  <a:cubicBezTo>
                    <a:pt x="1104" y="9774"/>
                    <a:pt x="1109" y="9739"/>
                    <a:pt x="1114" y="9701"/>
                  </a:cubicBezTo>
                  <a:close/>
                  <a:moveTo>
                    <a:pt x="1099" y="9805"/>
                  </a:moveTo>
                  <a:lnTo>
                    <a:pt x="1099" y="9805"/>
                  </a:lnTo>
                  <a:cubicBezTo>
                    <a:pt x="1069" y="9893"/>
                    <a:pt x="1069" y="9936"/>
                    <a:pt x="1069" y="9936"/>
                  </a:cubicBezTo>
                  <a:cubicBezTo>
                    <a:pt x="1069" y="9936"/>
                    <a:pt x="1096" y="9897"/>
                    <a:pt x="1099" y="9805"/>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flipH="1">
              <a:off x="6129831" y="2465875"/>
              <a:ext cx="202769" cy="7457"/>
            </a:xfrm>
            <a:custGeom>
              <a:avLst/>
              <a:gdLst/>
              <a:ahLst/>
              <a:cxnLst/>
              <a:rect l="l" t="t" r="r" b="b"/>
              <a:pathLst>
                <a:path w="2855" h="105" extrusionOk="0">
                  <a:moveTo>
                    <a:pt x="2295" y="1"/>
                  </a:moveTo>
                  <a:cubicBezTo>
                    <a:pt x="2055" y="1"/>
                    <a:pt x="1756" y="4"/>
                    <a:pt x="1435" y="10"/>
                  </a:cubicBezTo>
                  <a:cubicBezTo>
                    <a:pt x="644" y="25"/>
                    <a:pt x="0" y="40"/>
                    <a:pt x="0" y="83"/>
                  </a:cubicBezTo>
                  <a:cubicBezTo>
                    <a:pt x="0" y="94"/>
                    <a:pt x="322" y="104"/>
                    <a:pt x="790" y="104"/>
                  </a:cubicBezTo>
                  <a:cubicBezTo>
                    <a:pt x="984" y="104"/>
                    <a:pt x="1203" y="102"/>
                    <a:pt x="1435" y="98"/>
                  </a:cubicBezTo>
                  <a:cubicBezTo>
                    <a:pt x="2211" y="83"/>
                    <a:pt x="2855" y="69"/>
                    <a:pt x="2855" y="25"/>
                  </a:cubicBezTo>
                  <a:cubicBezTo>
                    <a:pt x="2855" y="8"/>
                    <a:pt x="2634" y="1"/>
                    <a:pt x="229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flipH="1">
              <a:off x="6015413" y="1069941"/>
              <a:ext cx="328620" cy="182527"/>
            </a:xfrm>
            <a:custGeom>
              <a:avLst/>
              <a:gdLst/>
              <a:ahLst/>
              <a:cxnLst/>
              <a:rect l="l" t="t" r="r" b="b"/>
              <a:pathLst>
                <a:path w="4627" h="2570" extrusionOk="0">
                  <a:moveTo>
                    <a:pt x="1851" y="0"/>
                  </a:moveTo>
                  <a:cubicBezTo>
                    <a:pt x="1795" y="0"/>
                    <a:pt x="1739" y="2"/>
                    <a:pt x="1684" y="4"/>
                  </a:cubicBezTo>
                  <a:cubicBezTo>
                    <a:pt x="1083" y="48"/>
                    <a:pt x="469" y="268"/>
                    <a:pt x="0" y="634"/>
                  </a:cubicBezTo>
                  <a:lnTo>
                    <a:pt x="59" y="692"/>
                  </a:lnTo>
                  <a:cubicBezTo>
                    <a:pt x="937" y="1717"/>
                    <a:pt x="2181" y="2391"/>
                    <a:pt x="3514" y="2552"/>
                  </a:cubicBezTo>
                  <a:cubicBezTo>
                    <a:pt x="3623" y="2559"/>
                    <a:pt x="3733" y="2570"/>
                    <a:pt x="3838" y="2570"/>
                  </a:cubicBezTo>
                  <a:cubicBezTo>
                    <a:pt x="3942" y="2570"/>
                    <a:pt x="4041" y="2559"/>
                    <a:pt x="4128" y="2522"/>
                  </a:cubicBezTo>
                  <a:cubicBezTo>
                    <a:pt x="4451" y="2391"/>
                    <a:pt x="4626" y="2083"/>
                    <a:pt x="4626" y="1746"/>
                  </a:cubicBezTo>
                  <a:cubicBezTo>
                    <a:pt x="4626" y="1424"/>
                    <a:pt x="4480" y="1102"/>
                    <a:pt x="4260" y="868"/>
                  </a:cubicBezTo>
                  <a:cubicBezTo>
                    <a:pt x="4041" y="634"/>
                    <a:pt x="3748" y="473"/>
                    <a:pt x="3455" y="341"/>
                  </a:cubicBezTo>
                  <a:cubicBezTo>
                    <a:pt x="2963" y="129"/>
                    <a:pt x="2400"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flipH="1">
              <a:off x="4940355" y="1858212"/>
              <a:ext cx="278692" cy="350353"/>
            </a:xfrm>
            <a:custGeom>
              <a:avLst/>
              <a:gdLst/>
              <a:ahLst/>
              <a:cxnLst/>
              <a:rect l="l" t="t" r="r" b="b"/>
              <a:pathLst>
                <a:path w="3924" h="4933" extrusionOk="0">
                  <a:moveTo>
                    <a:pt x="1484" y="1"/>
                  </a:moveTo>
                  <a:cubicBezTo>
                    <a:pt x="1264" y="1"/>
                    <a:pt x="0" y="1861"/>
                    <a:pt x="0" y="1861"/>
                  </a:cubicBezTo>
                  <a:cubicBezTo>
                    <a:pt x="0" y="1861"/>
                    <a:pt x="710" y="4933"/>
                    <a:pt x="1286" y="4933"/>
                  </a:cubicBezTo>
                  <a:cubicBezTo>
                    <a:pt x="1306" y="4933"/>
                    <a:pt x="1327" y="4929"/>
                    <a:pt x="1347" y="4921"/>
                  </a:cubicBezTo>
                  <a:cubicBezTo>
                    <a:pt x="1347" y="4921"/>
                    <a:pt x="3499" y="3647"/>
                    <a:pt x="3631" y="3384"/>
                  </a:cubicBezTo>
                  <a:cubicBezTo>
                    <a:pt x="3665" y="3301"/>
                    <a:pt x="3562" y="3273"/>
                    <a:pt x="3411" y="3273"/>
                  </a:cubicBezTo>
                  <a:cubicBezTo>
                    <a:pt x="3107" y="3273"/>
                    <a:pt x="2606" y="3384"/>
                    <a:pt x="2606" y="3384"/>
                  </a:cubicBezTo>
                  <a:cubicBezTo>
                    <a:pt x="2606" y="3384"/>
                    <a:pt x="3704" y="2959"/>
                    <a:pt x="3821" y="2710"/>
                  </a:cubicBezTo>
                  <a:cubicBezTo>
                    <a:pt x="3865" y="2618"/>
                    <a:pt x="3710" y="2587"/>
                    <a:pt x="3485" y="2587"/>
                  </a:cubicBezTo>
                  <a:cubicBezTo>
                    <a:pt x="3034" y="2587"/>
                    <a:pt x="2298" y="2710"/>
                    <a:pt x="2298" y="2710"/>
                  </a:cubicBezTo>
                  <a:cubicBezTo>
                    <a:pt x="2298" y="2710"/>
                    <a:pt x="3923" y="2344"/>
                    <a:pt x="3850" y="1993"/>
                  </a:cubicBezTo>
                  <a:cubicBezTo>
                    <a:pt x="3822" y="1857"/>
                    <a:pt x="3530" y="1815"/>
                    <a:pt x="3184" y="1815"/>
                  </a:cubicBezTo>
                  <a:cubicBezTo>
                    <a:pt x="2635" y="1815"/>
                    <a:pt x="1947" y="1920"/>
                    <a:pt x="1947" y="1920"/>
                  </a:cubicBezTo>
                  <a:cubicBezTo>
                    <a:pt x="1947" y="1920"/>
                    <a:pt x="3806" y="1481"/>
                    <a:pt x="3792" y="1085"/>
                  </a:cubicBezTo>
                  <a:cubicBezTo>
                    <a:pt x="3792" y="981"/>
                    <a:pt x="3631" y="942"/>
                    <a:pt x="3392" y="942"/>
                  </a:cubicBezTo>
                  <a:cubicBezTo>
                    <a:pt x="2692" y="942"/>
                    <a:pt x="1318" y="1276"/>
                    <a:pt x="1318" y="1276"/>
                  </a:cubicBezTo>
                  <a:cubicBezTo>
                    <a:pt x="1786" y="676"/>
                    <a:pt x="1669" y="61"/>
                    <a:pt x="1493" y="2"/>
                  </a:cubicBezTo>
                  <a:cubicBezTo>
                    <a:pt x="1490" y="1"/>
                    <a:pt x="1487" y="1"/>
                    <a:pt x="1484"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flipH="1">
              <a:off x="4975725" y="1579665"/>
              <a:ext cx="194459" cy="373365"/>
            </a:xfrm>
            <a:custGeom>
              <a:avLst/>
              <a:gdLst/>
              <a:ahLst/>
              <a:cxnLst/>
              <a:rect l="l" t="t" r="r" b="b"/>
              <a:pathLst>
                <a:path w="2738" h="5257" extrusionOk="0">
                  <a:moveTo>
                    <a:pt x="2211" y="1"/>
                  </a:moveTo>
                  <a:lnTo>
                    <a:pt x="2211" y="1"/>
                  </a:lnTo>
                  <a:cubicBezTo>
                    <a:pt x="1493" y="59"/>
                    <a:pt x="922" y="367"/>
                    <a:pt x="674" y="703"/>
                  </a:cubicBezTo>
                  <a:cubicBezTo>
                    <a:pt x="410" y="1026"/>
                    <a:pt x="161" y="1435"/>
                    <a:pt x="293" y="1831"/>
                  </a:cubicBezTo>
                  <a:cubicBezTo>
                    <a:pt x="439" y="2211"/>
                    <a:pt x="908" y="2460"/>
                    <a:pt x="952" y="2855"/>
                  </a:cubicBezTo>
                  <a:cubicBezTo>
                    <a:pt x="981" y="3324"/>
                    <a:pt x="483" y="3587"/>
                    <a:pt x="249" y="3953"/>
                  </a:cubicBezTo>
                  <a:cubicBezTo>
                    <a:pt x="0" y="4363"/>
                    <a:pt x="44" y="4934"/>
                    <a:pt x="381" y="5256"/>
                  </a:cubicBezTo>
                  <a:lnTo>
                    <a:pt x="2738" y="5256"/>
                  </a:lnTo>
                  <a:cubicBezTo>
                    <a:pt x="2533" y="5154"/>
                    <a:pt x="1991" y="4788"/>
                    <a:pt x="1815" y="4598"/>
                  </a:cubicBezTo>
                  <a:cubicBezTo>
                    <a:pt x="1654" y="4422"/>
                    <a:pt x="1567" y="4144"/>
                    <a:pt x="1654" y="3924"/>
                  </a:cubicBezTo>
                  <a:cubicBezTo>
                    <a:pt x="1742" y="3705"/>
                    <a:pt x="1991" y="3558"/>
                    <a:pt x="2167" y="3382"/>
                  </a:cubicBezTo>
                  <a:cubicBezTo>
                    <a:pt x="2621" y="2958"/>
                    <a:pt x="2679" y="2109"/>
                    <a:pt x="2196" y="1728"/>
                  </a:cubicBezTo>
                  <a:cubicBezTo>
                    <a:pt x="2006" y="1553"/>
                    <a:pt x="1757" y="1479"/>
                    <a:pt x="1567" y="1333"/>
                  </a:cubicBezTo>
                  <a:cubicBezTo>
                    <a:pt x="1069" y="952"/>
                    <a:pt x="1508" y="264"/>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flipH="1">
              <a:off x="4962231" y="1942515"/>
              <a:ext cx="199644" cy="233024"/>
            </a:xfrm>
            <a:custGeom>
              <a:avLst/>
              <a:gdLst/>
              <a:ahLst/>
              <a:cxnLst/>
              <a:rect l="l" t="t" r="r" b="b"/>
              <a:pathLst>
                <a:path w="2811" h="3281" extrusionOk="0">
                  <a:moveTo>
                    <a:pt x="0" y="1"/>
                  </a:moveTo>
                  <a:lnTo>
                    <a:pt x="498" y="3280"/>
                  </a:lnTo>
                  <a:lnTo>
                    <a:pt x="2343" y="3280"/>
                  </a:lnTo>
                  <a:cubicBezTo>
                    <a:pt x="2225" y="3280"/>
                    <a:pt x="2811" y="1"/>
                    <a:pt x="2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rot="-2004018">
              <a:off x="5670007" y="762306"/>
              <a:ext cx="66833" cy="167944"/>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rot="-2004018">
              <a:off x="5727508" y="663832"/>
              <a:ext cx="84960" cy="205923"/>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rot="-2004018">
              <a:off x="5790777" y="533046"/>
              <a:ext cx="112088" cy="270906"/>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4" name="Google Shape;1314;p48"/>
          <p:cNvSpPr txBox="1">
            <a:spLocks noGrp="1"/>
          </p:cNvSpPr>
          <p:nvPr>
            <p:ph type="body" idx="1"/>
          </p:nvPr>
        </p:nvSpPr>
        <p:spPr>
          <a:xfrm>
            <a:off x="110597" y="465465"/>
            <a:ext cx="5476909" cy="2954100"/>
          </a:xfrm>
          <a:prstGeom prst="rect">
            <a:avLst/>
          </a:prstGeom>
        </p:spPr>
        <p:txBody>
          <a:bodyPr spcFirstLastPara="1" wrap="square" lIns="91425" tIns="91425" rIns="91425" bIns="91425" anchor="t" anchorCtr="0">
            <a:noAutofit/>
          </a:bodyPr>
          <a:lstStyle/>
          <a:p>
            <a:pPr marL="0" indent="0" algn="just">
              <a:lnSpc>
                <a:spcPts val="2100"/>
              </a:lnSpc>
              <a:buSzPts val="1000"/>
              <a:buNone/>
              <a:tabLst>
                <a:tab pos="457200" algn="l"/>
              </a:tabLst>
            </a:pPr>
            <a:r>
              <a:rPr lang="en-US" b="1" dirty="0">
                <a:solidFill>
                  <a:schemeClr val="tx1"/>
                </a:solidFill>
                <a:latin typeface="Times New Roman" panose="02020603050405020304" pitchFamily="18" charset="0"/>
                <a:cs typeface="Times New Roman" panose="02020603050405020304" pitchFamily="18" charset="0"/>
              </a:rPr>
              <a:t>Debugging and Problem-Solving: </a:t>
            </a:r>
          </a:p>
          <a:p>
            <a:pPr marL="0" indent="0" algn="just">
              <a:lnSpc>
                <a:spcPts val="2100"/>
              </a:lnSpc>
              <a:buSzPts val="1000"/>
              <a:buNone/>
              <a:tabLst>
                <a:tab pos="457200" algn="l"/>
              </a:tabLst>
            </a:pPr>
            <a:endParaRPr lang="en-US" sz="1400" b="1"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r>
              <a:rPr lang="en-US" sz="1400" dirty="0">
                <a:solidFill>
                  <a:schemeClr val="tx1"/>
                </a:solidFill>
                <a:latin typeface="Times New Roman" panose="02020603050405020304" pitchFamily="18" charset="0"/>
                <a:cs typeface="Times New Roman" panose="02020603050405020304" pitchFamily="18" charset="0"/>
              </a:rPr>
              <a:t>Enhanced ability to troubleshoot and resolve technical issues efficiently.</a:t>
            </a:r>
          </a:p>
          <a:p>
            <a:pPr marL="0" indent="0" algn="just">
              <a:lnSpc>
                <a:spcPts val="2100"/>
              </a:lnSpc>
              <a:buSzPts val="1000"/>
              <a:buNone/>
              <a:tabLst>
                <a:tab pos="457200" algn="l"/>
              </a:tabLst>
            </a:pPr>
            <a:endParaRPr lang="en-US" sz="1400"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endParaRPr lang="en-US" sz="1400"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r>
              <a:rPr lang="en-US" b="1" dirty="0">
                <a:solidFill>
                  <a:schemeClr val="tx1"/>
                </a:solidFill>
                <a:latin typeface="Times New Roman" panose="02020603050405020304" pitchFamily="18" charset="0"/>
                <a:cs typeface="Times New Roman" panose="02020603050405020304" pitchFamily="18" charset="0"/>
              </a:rPr>
              <a:t>Project Management and Collaboration:</a:t>
            </a:r>
          </a:p>
          <a:p>
            <a:pPr marL="0" indent="0" algn="just">
              <a:lnSpc>
                <a:spcPts val="2100"/>
              </a:lnSpc>
              <a:buSzPts val="1000"/>
              <a:buNone/>
              <a:tabLst>
                <a:tab pos="457200" algn="l"/>
              </a:tabLst>
            </a:pPr>
            <a:endParaRPr lang="en-US" sz="1400" dirty="0">
              <a:solidFill>
                <a:schemeClr val="tx1"/>
              </a:solidFill>
              <a:latin typeface="Times New Roman" panose="02020603050405020304" pitchFamily="18" charset="0"/>
              <a:cs typeface="Times New Roman" panose="02020603050405020304" pitchFamily="18" charset="0"/>
            </a:endParaRPr>
          </a:p>
          <a:p>
            <a:pPr marL="0" indent="0" algn="just">
              <a:lnSpc>
                <a:spcPts val="2100"/>
              </a:lnSpc>
              <a:buSzPts val="1000"/>
              <a:buNone/>
              <a:tabLst>
                <a:tab pos="457200" algn="l"/>
              </a:tabLst>
            </a:pPr>
            <a:r>
              <a:rPr lang="en-US" sz="1400" dirty="0">
                <a:solidFill>
                  <a:schemeClr val="tx1"/>
                </a:solidFill>
                <a:latin typeface="Times New Roman" panose="02020603050405020304" pitchFamily="18" charset="0"/>
                <a:cs typeface="Times New Roman" panose="02020603050405020304" pitchFamily="18" charset="0"/>
              </a:rPr>
              <a:t>Improved project management skills, including task planning, progress tracking, and time management. Gained valuable experience in collaborating with a team, participating in code reviews, and integrating feedback.</a:t>
            </a:r>
          </a:p>
          <a:p>
            <a:pPr marL="0" indent="0" algn="just">
              <a:lnSpc>
                <a:spcPts val="2100"/>
              </a:lnSpc>
              <a:buSzPts val="1000"/>
              <a:buNone/>
              <a:tabLst>
                <a:tab pos="457200" algn="l"/>
              </a:tabLst>
            </a:pPr>
            <a:endParaRPr lang="en-US" sz="1400" dirty="0">
              <a:solidFill>
                <a:schemeClr val="tx1"/>
              </a:solidFill>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endParaRPr lang="en-US" sz="1100" dirty="0">
              <a:solidFill>
                <a:srgbClr val="1F1F1F"/>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gn="just">
              <a:lnSpc>
                <a:spcPts val="2100"/>
              </a:lnSpc>
              <a:spcBef>
                <a:spcPts val="0"/>
              </a:spcBef>
              <a:spcAft>
                <a:spcPts val="0"/>
              </a:spcAft>
              <a:buSzPts val="1000"/>
              <a:buNone/>
              <a:tabLst>
                <a:tab pos="914400" algn="l"/>
              </a:tabLst>
            </a:pPr>
            <a:endParaRPr lang="en-US" dirty="0">
              <a:solidFill>
                <a:srgbClr val="1F1F1F"/>
              </a:solidFill>
              <a:latin typeface="+mj-lt"/>
              <a:ea typeface="Calibri" panose="020F0502020204030204" pitchFamily="34" charset="0"/>
              <a:cs typeface="Calibri" panose="020F0502020204030204" pitchFamily="34" charset="0"/>
            </a:endParaRPr>
          </a:p>
        </p:txBody>
      </p:sp>
      <p:grpSp>
        <p:nvGrpSpPr>
          <p:cNvPr id="1315" name="Google Shape;1315;p48"/>
          <p:cNvGrpSpPr/>
          <p:nvPr/>
        </p:nvGrpSpPr>
        <p:grpSpPr>
          <a:xfrm>
            <a:off x="6328280" y="1100923"/>
            <a:ext cx="1827545" cy="3745275"/>
            <a:chOff x="6436355" y="780398"/>
            <a:chExt cx="1827545" cy="3745275"/>
          </a:xfrm>
        </p:grpSpPr>
        <p:sp>
          <p:nvSpPr>
            <p:cNvPr id="1316" name="Google Shape;1316;p48"/>
            <p:cNvSpPr/>
            <p:nvPr/>
          </p:nvSpPr>
          <p:spPr>
            <a:xfrm flipH="1">
              <a:off x="7042725" y="797754"/>
              <a:ext cx="836365" cy="758661"/>
            </a:xfrm>
            <a:custGeom>
              <a:avLst/>
              <a:gdLst/>
              <a:ahLst/>
              <a:cxnLst/>
              <a:rect l="l" t="t" r="r" b="b"/>
              <a:pathLst>
                <a:path w="11517" h="10447" extrusionOk="0">
                  <a:moveTo>
                    <a:pt x="6630" y="1"/>
                  </a:moveTo>
                  <a:cubicBezTo>
                    <a:pt x="6265" y="1"/>
                    <a:pt x="5860" y="174"/>
                    <a:pt x="5564" y="409"/>
                  </a:cubicBezTo>
                  <a:cubicBezTo>
                    <a:pt x="5081" y="789"/>
                    <a:pt x="4627" y="1316"/>
                    <a:pt x="4012" y="1433"/>
                  </a:cubicBezTo>
                  <a:cubicBezTo>
                    <a:pt x="3937" y="1444"/>
                    <a:pt x="3861" y="1448"/>
                    <a:pt x="3784" y="1448"/>
                  </a:cubicBezTo>
                  <a:cubicBezTo>
                    <a:pt x="3599" y="1448"/>
                    <a:pt x="3409" y="1426"/>
                    <a:pt x="3225" y="1426"/>
                  </a:cubicBezTo>
                  <a:cubicBezTo>
                    <a:pt x="3170" y="1426"/>
                    <a:pt x="3115" y="1428"/>
                    <a:pt x="3061" y="1433"/>
                  </a:cubicBezTo>
                  <a:cubicBezTo>
                    <a:pt x="2372" y="1448"/>
                    <a:pt x="1684" y="1829"/>
                    <a:pt x="1318" y="2414"/>
                  </a:cubicBezTo>
                  <a:cubicBezTo>
                    <a:pt x="952" y="3000"/>
                    <a:pt x="909" y="3790"/>
                    <a:pt x="1201" y="4405"/>
                  </a:cubicBezTo>
                  <a:cubicBezTo>
                    <a:pt x="425" y="4669"/>
                    <a:pt x="1" y="5635"/>
                    <a:pt x="250" y="6396"/>
                  </a:cubicBezTo>
                  <a:cubicBezTo>
                    <a:pt x="484" y="7187"/>
                    <a:pt x="1245" y="7743"/>
                    <a:pt x="2080" y="7831"/>
                  </a:cubicBezTo>
                  <a:cubicBezTo>
                    <a:pt x="2563" y="7889"/>
                    <a:pt x="3104" y="7816"/>
                    <a:pt x="3558" y="8006"/>
                  </a:cubicBezTo>
                  <a:cubicBezTo>
                    <a:pt x="4158" y="8285"/>
                    <a:pt x="4451" y="8943"/>
                    <a:pt x="4890" y="9441"/>
                  </a:cubicBezTo>
                  <a:cubicBezTo>
                    <a:pt x="5461" y="10103"/>
                    <a:pt x="6340" y="10447"/>
                    <a:pt x="7213" y="10447"/>
                  </a:cubicBezTo>
                  <a:cubicBezTo>
                    <a:pt x="7885" y="10447"/>
                    <a:pt x="8555" y="10242"/>
                    <a:pt x="9077" y="9822"/>
                  </a:cubicBezTo>
                  <a:cubicBezTo>
                    <a:pt x="9443" y="9529"/>
                    <a:pt x="9736" y="9148"/>
                    <a:pt x="9839" y="8695"/>
                  </a:cubicBezTo>
                  <a:cubicBezTo>
                    <a:pt x="9926" y="8226"/>
                    <a:pt x="9780" y="7714"/>
                    <a:pt x="9399" y="7465"/>
                  </a:cubicBezTo>
                  <a:lnTo>
                    <a:pt x="9399" y="7465"/>
                  </a:lnTo>
                  <a:cubicBezTo>
                    <a:pt x="9530" y="7504"/>
                    <a:pt x="9663" y="7522"/>
                    <a:pt x="9795" y="7522"/>
                  </a:cubicBezTo>
                  <a:cubicBezTo>
                    <a:pt x="10662" y="7522"/>
                    <a:pt x="11516" y="6743"/>
                    <a:pt x="11478" y="5854"/>
                  </a:cubicBezTo>
                  <a:cubicBezTo>
                    <a:pt x="11464" y="5254"/>
                    <a:pt x="11098" y="4698"/>
                    <a:pt x="10688" y="4244"/>
                  </a:cubicBezTo>
                  <a:cubicBezTo>
                    <a:pt x="10292" y="3790"/>
                    <a:pt x="9839" y="3366"/>
                    <a:pt x="9517" y="2839"/>
                  </a:cubicBezTo>
                  <a:cubicBezTo>
                    <a:pt x="9224" y="2297"/>
                    <a:pt x="9107" y="1609"/>
                    <a:pt x="9429" y="1097"/>
                  </a:cubicBezTo>
                  <a:lnTo>
                    <a:pt x="7277" y="277"/>
                  </a:lnTo>
                  <a:cubicBezTo>
                    <a:pt x="7111" y="81"/>
                    <a:pt x="6879" y="1"/>
                    <a:pt x="6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flipH="1">
              <a:off x="6436355" y="2242880"/>
              <a:ext cx="271163" cy="192298"/>
            </a:xfrm>
            <a:custGeom>
              <a:avLst/>
              <a:gdLst/>
              <a:ahLst/>
              <a:cxnLst/>
              <a:rect l="l" t="t" r="r" b="b"/>
              <a:pathLst>
                <a:path w="3734" h="2648" extrusionOk="0">
                  <a:moveTo>
                    <a:pt x="2666" y="0"/>
                  </a:moveTo>
                  <a:cubicBezTo>
                    <a:pt x="2180" y="0"/>
                    <a:pt x="1465" y="52"/>
                    <a:pt x="1465" y="52"/>
                  </a:cubicBezTo>
                  <a:cubicBezTo>
                    <a:pt x="1465" y="52"/>
                    <a:pt x="1" y="1853"/>
                    <a:pt x="367" y="2058"/>
                  </a:cubicBezTo>
                  <a:cubicBezTo>
                    <a:pt x="367" y="2058"/>
                    <a:pt x="1827" y="2647"/>
                    <a:pt x="2133" y="2647"/>
                  </a:cubicBezTo>
                  <a:cubicBezTo>
                    <a:pt x="2147" y="2647"/>
                    <a:pt x="2158" y="2646"/>
                    <a:pt x="2167" y="2644"/>
                  </a:cubicBezTo>
                  <a:cubicBezTo>
                    <a:pt x="2372" y="2600"/>
                    <a:pt x="1728" y="2087"/>
                    <a:pt x="1728" y="2087"/>
                  </a:cubicBezTo>
                  <a:lnTo>
                    <a:pt x="1728" y="2087"/>
                  </a:lnTo>
                  <a:cubicBezTo>
                    <a:pt x="1728" y="2087"/>
                    <a:pt x="2365" y="2486"/>
                    <a:pt x="2603" y="2486"/>
                  </a:cubicBezTo>
                  <a:cubicBezTo>
                    <a:pt x="2615" y="2486"/>
                    <a:pt x="2626" y="2485"/>
                    <a:pt x="2636" y="2482"/>
                  </a:cubicBezTo>
                  <a:cubicBezTo>
                    <a:pt x="2826" y="2424"/>
                    <a:pt x="1963" y="1634"/>
                    <a:pt x="1962" y="1633"/>
                  </a:cubicBezTo>
                  <a:lnTo>
                    <a:pt x="1962" y="1633"/>
                  </a:lnTo>
                  <a:cubicBezTo>
                    <a:pt x="1963" y="1634"/>
                    <a:pt x="2686" y="2217"/>
                    <a:pt x="2956" y="2217"/>
                  </a:cubicBezTo>
                  <a:cubicBezTo>
                    <a:pt x="2988" y="2217"/>
                    <a:pt x="3014" y="2209"/>
                    <a:pt x="3031" y="2190"/>
                  </a:cubicBezTo>
                  <a:cubicBezTo>
                    <a:pt x="3192" y="1999"/>
                    <a:pt x="2270" y="1121"/>
                    <a:pt x="2270" y="1121"/>
                  </a:cubicBezTo>
                  <a:lnTo>
                    <a:pt x="2270" y="1121"/>
                  </a:lnTo>
                  <a:cubicBezTo>
                    <a:pt x="2270" y="1121"/>
                    <a:pt x="3107" y="1793"/>
                    <a:pt x="3427" y="1793"/>
                  </a:cubicBezTo>
                  <a:cubicBezTo>
                    <a:pt x="3463" y="1793"/>
                    <a:pt x="3493" y="1785"/>
                    <a:pt x="3514" y="1765"/>
                  </a:cubicBezTo>
                  <a:cubicBezTo>
                    <a:pt x="3734" y="1589"/>
                    <a:pt x="2343" y="506"/>
                    <a:pt x="2343" y="506"/>
                  </a:cubicBezTo>
                  <a:cubicBezTo>
                    <a:pt x="2870" y="506"/>
                    <a:pt x="3163" y="169"/>
                    <a:pt x="3104" y="52"/>
                  </a:cubicBezTo>
                  <a:cubicBezTo>
                    <a:pt x="3094" y="13"/>
                    <a:pt x="2909" y="0"/>
                    <a:pt x="266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flipH="1">
              <a:off x="6529887" y="1292002"/>
              <a:ext cx="607103" cy="1115225"/>
            </a:xfrm>
            <a:custGeom>
              <a:avLst/>
              <a:gdLst/>
              <a:ahLst/>
              <a:cxnLst/>
              <a:rect l="l" t="t" r="r" b="b"/>
              <a:pathLst>
                <a:path w="8360" h="15357" extrusionOk="0">
                  <a:moveTo>
                    <a:pt x="0" y="0"/>
                  </a:moveTo>
                  <a:lnTo>
                    <a:pt x="88" y="7159"/>
                  </a:lnTo>
                  <a:cubicBezTo>
                    <a:pt x="88" y="7159"/>
                    <a:pt x="103" y="9560"/>
                    <a:pt x="395" y="10189"/>
                  </a:cubicBezTo>
                  <a:cubicBezTo>
                    <a:pt x="688" y="10833"/>
                    <a:pt x="6588" y="15357"/>
                    <a:pt x="6588" y="15357"/>
                  </a:cubicBezTo>
                  <a:lnTo>
                    <a:pt x="8359" y="13102"/>
                  </a:lnTo>
                  <a:cubicBezTo>
                    <a:pt x="8359" y="13102"/>
                    <a:pt x="3470" y="8901"/>
                    <a:pt x="2870" y="8432"/>
                  </a:cubicBezTo>
                  <a:cubicBezTo>
                    <a:pt x="2269" y="7979"/>
                    <a:pt x="0" y="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flipH="1">
              <a:off x="6932856" y="1888353"/>
              <a:ext cx="84021" cy="121348"/>
            </a:xfrm>
            <a:custGeom>
              <a:avLst/>
              <a:gdLst/>
              <a:ahLst/>
              <a:cxnLst/>
              <a:rect l="l" t="t" r="r" b="b"/>
              <a:pathLst>
                <a:path w="1157" h="1671" extrusionOk="0">
                  <a:moveTo>
                    <a:pt x="1141" y="0"/>
                  </a:moveTo>
                  <a:cubicBezTo>
                    <a:pt x="1115" y="0"/>
                    <a:pt x="814" y="346"/>
                    <a:pt x="498" y="777"/>
                  </a:cubicBezTo>
                  <a:cubicBezTo>
                    <a:pt x="191" y="1245"/>
                    <a:pt x="0" y="1655"/>
                    <a:pt x="30" y="1670"/>
                  </a:cubicBezTo>
                  <a:cubicBezTo>
                    <a:pt x="30" y="1670"/>
                    <a:pt x="30" y="1670"/>
                    <a:pt x="31" y="1670"/>
                  </a:cubicBezTo>
                  <a:cubicBezTo>
                    <a:pt x="53" y="1670"/>
                    <a:pt x="285" y="1295"/>
                    <a:pt x="601" y="850"/>
                  </a:cubicBezTo>
                  <a:cubicBezTo>
                    <a:pt x="908" y="396"/>
                    <a:pt x="1157" y="30"/>
                    <a:pt x="1142" y="1"/>
                  </a:cubicBezTo>
                  <a:cubicBezTo>
                    <a:pt x="1142" y="1"/>
                    <a:pt x="1142" y="0"/>
                    <a:pt x="1141"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flipH="1">
              <a:off x="6939174" y="1898955"/>
              <a:ext cx="30936" cy="101087"/>
            </a:xfrm>
            <a:custGeom>
              <a:avLst/>
              <a:gdLst/>
              <a:ahLst/>
              <a:cxnLst/>
              <a:rect l="l" t="t" r="r" b="b"/>
              <a:pathLst>
                <a:path w="426" h="1392" extrusionOk="0">
                  <a:moveTo>
                    <a:pt x="394" y="1"/>
                  </a:moveTo>
                  <a:cubicBezTo>
                    <a:pt x="360" y="1"/>
                    <a:pt x="218" y="289"/>
                    <a:pt x="118" y="689"/>
                  </a:cubicBezTo>
                  <a:cubicBezTo>
                    <a:pt x="30" y="1070"/>
                    <a:pt x="1" y="1392"/>
                    <a:pt x="30" y="1392"/>
                  </a:cubicBezTo>
                  <a:cubicBezTo>
                    <a:pt x="59" y="1392"/>
                    <a:pt x="132" y="1085"/>
                    <a:pt x="220" y="704"/>
                  </a:cubicBezTo>
                  <a:cubicBezTo>
                    <a:pt x="337" y="323"/>
                    <a:pt x="425" y="30"/>
                    <a:pt x="396" y="1"/>
                  </a:cubicBezTo>
                  <a:cubicBezTo>
                    <a:pt x="395" y="1"/>
                    <a:pt x="394" y="1"/>
                    <a:pt x="394"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flipH="1">
              <a:off x="6971122" y="1275517"/>
              <a:ext cx="830337" cy="1161412"/>
            </a:xfrm>
            <a:custGeom>
              <a:avLst/>
              <a:gdLst/>
              <a:ahLst/>
              <a:cxnLst/>
              <a:rect l="l" t="t" r="r" b="b"/>
              <a:pathLst>
                <a:path w="11434" h="15993" extrusionOk="0">
                  <a:moveTo>
                    <a:pt x="6543" y="1"/>
                  </a:moveTo>
                  <a:cubicBezTo>
                    <a:pt x="4970" y="1"/>
                    <a:pt x="3042" y="152"/>
                    <a:pt x="2006" y="725"/>
                  </a:cubicBezTo>
                  <a:cubicBezTo>
                    <a:pt x="2006" y="725"/>
                    <a:pt x="308" y="1471"/>
                    <a:pt x="1" y="2482"/>
                  </a:cubicBezTo>
                  <a:lnTo>
                    <a:pt x="3324" y="9684"/>
                  </a:lnTo>
                  <a:cubicBezTo>
                    <a:pt x="2255" y="11368"/>
                    <a:pt x="1464" y="13271"/>
                    <a:pt x="820" y="15320"/>
                  </a:cubicBezTo>
                  <a:cubicBezTo>
                    <a:pt x="820" y="15320"/>
                    <a:pt x="4415" y="15993"/>
                    <a:pt x="7553" y="15993"/>
                  </a:cubicBezTo>
                  <a:cubicBezTo>
                    <a:pt x="9136" y="15993"/>
                    <a:pt x="10604" y="15821"/>
                    <a:pt x="11434" y="15306"/>
                  </a:cubicBezTo>
                  <a:lnTo>
                    <a:pt x="9487" y="9245"/>
                  </a:lnTo>
                  <a:cubicBezTo>
                    <a:pt x="10395" y="3316"/>
                    <a:pt x="10614" y="4721"/>
                    <a:pt x="9165" y="212"/>
                  </a:cubicBezTo>
                  <a:cubicBezTo>
                    <a:pt x="9150" y="139"/>
                    <a:pt x="9018" y="154"/>
                    <a:pt x="8945" y="139"/>
                  </a:cubicBezTo>
                  <a:cubicBezTo>
                    <a:pt x="8672" y="83"/>
                    <a:pt x="7704" y="1"/>
                    <a:pt x="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flipH="1">
              <a:off x="7274094" y="1274283"/>
              <a:ext cx="270074" cy="536589"/>
            </a:xfrm>
            <a:custGeom>
              <a:avLst/>
              <a:gdLst/>
              <a:ahLst/>
              <a:cxnLst/>
              <a:rect l="l" t="t" r="r" b="b"/>
              <a:pathLst>
                <a:path w="3719" h="7389" extrusionOk="0">
                  <a:moveTo>
                    <a:pt x="2527" y="0"/>
                  </a:moveTo>
                  <a:cubicBezTo>
                    <a:pt x="1638" y="0"/>
                    <a:pt x="494" y="43"/>
                    <a:pt x="0" y="244"/>
                  </a:cubicBezTo>
                  <a:lnTo>
                    <a:pt x="3719" y="7388"/>
                  </a:lnTo>
                  <a:lnTo>
                    <a:pt x="3719" y="24"/>
                  </a:lnTo>
                  <a:cubicBezTo>
                    <a:pt x="3719" y="24"/>
                    <a:pt x="3194" y="0"/>
                    <a:pt x="2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flipH="1">
              <a:off x="7021083" y="2264739"/>
              <a:ext cx="1029171" cy="2175187"/>
            </a:xfrm>
            <a:custGeom>
              <a:avLst/>
              <a:gdLst/>
              <a:ahLst/>
              <a:cxnLst/>
              <a:rect l="l" t="t" r="r" b="b"/>
              <a:pathLst>
                <a:path w="14172" h="29953" extrusionOk="0">
                  <a:moveTo>
                    <a:pt x="14172" y="0"/>
                  </a:moveTo>
                  <a:lnTo>
                    <a:pt x="9604" y="864"/>
                  </a:lnTo>
                  <a:cubicBezTo>
                    <a:pt x="7043" y="12590"/>
                    <a:pt x="1" y="27581"/>
                    <a:pt x="1" y="27581"/>
                  </a:cubicBezTo>
                  <a:lnTo>
                    <a:pt x="3895" y="29953"/>
                  </a:lnTo>
                  <a:cubicBezTo>
                    <a:pt x="12971" y="12019"/>
                    <a:pt x="14172" y="0"/>
                    <a:pt x="14172"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flipH="1">
              <a:off x="6626613" y="2238160"/>
              <a:ext cx="1094020" cy="2254924"/>
            </a:xfrm>
            <a:custGeom>
              <a:avLst/>
              <a:gdLst/>
              <a:ahLst/>
              <a:cxnLst/>
              <a:rect l="l" t="t" r="r" b="b"/>
              <a:pathLst>
                <a:path w="15065" h="31051" extrusionOk="0">
                  <a:moveTo>
                    <a:pt x="6076" y="0"/>
                  </a:moveTo>
                  <a:lnTo>
                    <a:pt x="0" y="2050"/>
                  </a:lnTo>
                  <a:cubicBezTo>
                    <a:pt x="0" y="2050"/>
                    <a:pt x="3367" y="17699"/>
                    <a:pt x="11551" y="31051"/>
                  </a:cubicBezTo>
                  <a:lnTo>
                    <a:pt x="15064" y="29147"/>
                  </a:lnTo>
                  <a:cubicBezTo>
                    <a:pt x="15064" y="29147"/>
                    <a:pt x="5783" y="9706"/>
                    <a:pt x="607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flipH="1">
              <a:off x="7114621" y="817652"/>
              <a:ext cx="431653" cy="546030"/>
            </a:xfrm>
            <a:custGeom>
              <a:avLst/>
              <a:gdLst/>
              <a:ahLst/>
              <a:cxnLst/>
              <a:rect l="l" t="t" r="r" b="b"/>
              <a:pathLst>
                <a:path w="5944" h="7519" extrusionOk="0">
                  <a:moveTo>
                    <a:pt x="3086" y="1"/>
                  </a:moveTo>
                  <a:cubicBezTo>
                    <a:pt x="1665" y="1"/>
                    <a:pt x="1596" y="676"/>
                    <a:pt x="1596" y="676"/>
                  </a:cubicBezTo>
                  <a:lnTo>
                    <a:pt x="1596" y="1862"/>
                  </a:lnTo>
                  <a:cubicBezTo>
                    <a:pt x="1596" y="1862"/>
                    <a:pt x="1204" y="1594"/>
                    <a:pt x="827" y="1594"/>
                  </a:cubicBezTo>
                  <a:cubicBezTo>
                    <a:pt x="544" y="1594"/>
                    <a:pt x="270" y="1745"/>
                    <a:pt x="176" y="2272"/>
                  </a:cubicBezTo>
                  <a:cubicBezTo>
                    <a:pt x="0" y="3238"/>
                    <a:pt x="937" y="3428"/>
                    <a:pt x="937" y="3428"/>
                  </a:cubicBezTo>
                  <a:lnTo>
                    <a:pt x="717" y="6225"/>
                  </a:lnTo>
                  <a:cubicBezTo>
                    <a:pt x="673" y="6591"/>
                    <a:pt x="805" y="6957"/>
                    <a:pt x="1054" y="7205"/>
                  </a:cubicBezTo>
                  <a:cubicBezTo>
                    <a:pt x="1296" y="7436"/>
                    <a:pt x="1567" y="7519"/>
                    <a:pt x="1835" y="7519"/>
                  </a:cubicBezTo>
                  <a:cubicBezTo>
                    <a:pt x="2248" y="7519"/>
                    <a:pt x="2653" y="7321"/>
                    <a:pt x="2928" y="7162"/>
                  </a:cubicBezTo>
                  <a:cubicBezTo>
                    <a:pt x="3148" y="7015"/>
                    <a:pt x="3279" y="6796"/>
                    <a:pt x="3279" y="6532"/>
                  </a:cubicBezTo>
                  <a:lnTo>
                    <a:pt x="3279" y="5785"/>
                  </a:lnTo>
                  <a:lnTo>
                    <a:pt x="4275" y="5785"/>
                  </a:lnTo>
                  <a:cubicBezTo>
                    <a:pt x="5944" y="5712"/>
                    <a:pt x="5651" y="457"/>
                    <a:pt x="5651" y="457"/>
                  </a:cubicBezTo>
                  <a:cubicBezTo>
                    <a:pt x="5651" y="32"/>
                    <a:pt x="4772" y="32"/>
                    <a:pt x="4772" y="32"/>
                  </a:cubicBezTo>
                  <a:lnTo>
                    <a:pt x="3221" y="3"/>
                  </a:lnTo>
                  <a:cubicBezTo>
                    <a:pt x="3175" y="2"/>
                    <a:pt x="3130" y="1"/>
                    <a:pt x="3086"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flipH="1">
              <a:off x="7203945" y="995352"/>
              <a:ext cx="23456" cy="111690"/>
            </a:xfrm>
            <a:custGeom>
              <a:avLst/>
              <a:gdLst/>
              <a:ahLst/>
              <a:cxnLst/>
              <a:rect l="l" t="t" r="r" b="b"/>
              <a:pathLst>
                <a:path w="323" h="1538" extrusionOk="0">
                  <a:moveTo>
                    <a:pt x="250" y="1"/>
                  </a:moveTo>
                  <a:cubicBezTo>
                    <a:pt x="235" y="1"/>
                    <a:pt x="220" y="381"/>
                    <a:pt x="177" y="820"/>
                  </a:cubicBezTo>
                  <a:cubicBezTo>
                    <a:pt x="177" y="1055"/>
                    <a:pt x="220" y="1289"/>
                    <a:pt x="162" y="1391"/>
                  </a:cubicBezTo>
                  <a:cubicBezTo>
                    <a:pt x="147" y="1450"/>
                    <a:pt x="89" y="1465"/>
                    <a:pt x="59" y="1479"/>
                  </a:cubicBezTo>
                  <a:cubicBezTo>
                    <a:pt x="16" y="1508"/>
                    <a:pt x="1" y="1508"/>
                    <a:pt x="1" y="1508"/>
                  </a:cubicBezTo>
                  <a:cubicBezTo>
                    <a:pt x="1" y="1523"/>
                    <a:pt x="16" y="1538"/>
                    <a:pt x="74" y="1538"/>
                  </a:cubicBezTo>
                  <a:cubicBezTo>
                    <a:pt x="133" y="1538"/>
                    <a:pt x="206" y="1523"/>
                    <a:pt x="250" y="1450"/>
                  </a:cubicBezTo>
                  <a:cubicBezTo>
                    <a:pt x="308" y="1377"/>
                    <a:pt x="323" y="1289"/>
                    <a:pt x="323" y="1172"/>
                  </a:cubicBezTo>
                  <a:lnTo>
                    <a:pt x="323" y="850"/>
                  </a:lnTo>
                  <a:cubicBezTo>
                    <a:pt x="308" y="396"/>
                    <a:pt x="29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flipH="1">
              <a:off x="7285788" y="999636"/>
              <a:ext cx="6463" cy="27668"/>
            </a:xfrm>
            <a:custGeom>
              <a:avLst/>
              <a:gdLst/>
              <a:ahLst/>
              <a:cxnLst/>
              <a:rect l="l" t="t" r="r" b="b"/>
              <a:pathLst>
                <a:path w="89" h="381" extrusionOk="0">
                  <a:moveTo>
                    <a:pt x="30" y="0"/>
                  </a:moveTo>
                  <a:cubicBezTo>
                    <a:pt x="16" y="0"/>
                    <a:pt x="1" y="88"/>
                    <a:pt x="1" y="205"/>
                  </a:cubicBezTo>
                  <a:cubicBezTo>
                    <a:pt x="1" y="293"/>
                    <a:pt x="16" y="381"/>
                    <a:pt x="45" y="381"/>
                  </a:cubicBezTo>
                  <a:cubicBezTo>
                    <a:pt x="59" y="366"/>
                    <a:pt x="89" y="293"/>
                    <a:pt x="89" y="191"/>
                  </a:cubicBezTo>
                  <a:cubicBezTo>
                    <a:pt x="89" y="88"/>
                    <a:pt x="5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flipH="1">
              <a:off x="7162480" y="996441"/>
              <a:ext cx="8569" cy="28758"/>
            </a:xfrm>
            <a:custGeom>
              <a:avLst/>
              <a:gdLst/>
              <a:ahLst/>
              <a:cxnLst/>
              <a:rect l="l" t="t" r="r" b="b"/>
              <a:pathLst>
                <a:path w="118" h="396" extrusionOk="0">
                  <a:moveTo>
                    <a:pt x="59" y="0"/>
                  </a:moveTo>
                  <a:cubicBezTo>
                    <a:pt x="30" y="0"/>
                    <a:pt x="1" y="103"/>
                    <a:pt x="30" y="205"/>
                  </a:cubicBezTo>
                  <a:cubicBezTo>
                    <a:pt x="30" y="308"/>
                    <a:pt x="45" y="396"/>
                    <a:pt x="89" y="396"/>
                  </a:cubicBezTo>
                  <a:cubicBezTo>
                    <a:pt x="103" y="366"/>
                    <a:pt x="118" y="308"/>
                    <a:pt x="118" y="191"/>
                  </a:cubicBezTo>
                  <a:cubicBezTo>
                    <a:pt x="118" y="103"/>
                    <a:pt x="10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flipH="1">
              <a:off x="7302780" y="1196290"/>
              <a:ext cx="69207" cy="120186"/>
            </a:xfrm>
            <a:custGeom>
              <a:avLst/>
              <a:gdLst/>
              <a:ahLst/>
              <a:cxnLst/>
              <a:rect l="l" t="t" r="r" b="b"/>
              <a:pathLst>
                <a:path w="953" h="1655" extrusionOk="0">
                  <a:moveTo>
                    <a:pt x="16" y="0"/>
                  </a:moveTo>
                  <a:cubicBezTo>
                    <a:pt x="1" y="293"/>
                    <a:pt x="1" y="586"/>
                    <a:pt x="89" y="864"/>
                  </a:cubicBezTo>
                  <a:cubicBezTo>
                    <a:pt x="162" y="1142"/>
                    <a:pt x="338" y="1391"/>
                    <a:pt x="601" y="1538"/>
                  </a:cubicBezTo>
                  <a:cubicBezTo>
                    <a:pt x="689" y="1596"/>
                    <a:pt x="835" y="1655"/>
                    <a:pt x="835" y="1655"/>
                  </a:cubicBezTo>
                  <a:cubicBezTo>
                    <a:pt x="835" y="1625"/>
                    <a:pt x="894" y="1450"/>
                    <a:pt x="894" y="1435"/>
                  </a:cubicBezTo>
                  <a:cubicBezTo>
                    <a:pt x="952" y="1113"/>
                    <a:pt x="923" y="894"/>
                    <a:pt x="909" y="586"/>
                  </a:cubicBezTo>
                  <a:lnTo>
                    <a:pt x="879" y="571"/>
                  </a:lnTo>
                  <a:cubicBezTo>
                    <a:pt x="528" y="484"/>
                    <a:pt x="235" y="279"/>
                    <a:pt x="16"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flipH="1">
              <a:off x="7439958" y="967321"/>
              <a:ext cx="56353" cy="75961"/>
            </a:xfrm>
            <a:custGeom>
              <a:avLst/>
              <a:gdLst/>
              <a:ahLst/>
              <a:cxnLst/>
              <a:rect l="l" t="t" r="r" b="b"/>
              <a:pathLst>
                <a:path w="776" h="1046" extrusionOk="0">
                  <a:moveTo>
                    <a:pt x="87" y="1"/>
                  </a:moveTo>
                  <a:cubicBezTo>
                    <a:pt x="78" y="1"/>
                    <a:pt x="73" y="3"/>
                    <a:pt x="73" y="6"/>
                  </a:cubicBezTo>
                  <a:cubicBezTo>
                    <a:pt x="73" y="21"/>
                    <a:pt x="146" y="35"/>
                    <a:pt x="264" y="108"/>
                  </a:cubicBezTo>
                  <a:cubicBezTo>
                    <a:pt x="334" y="149"/>
                    <a:pt x="419" y="224"/>
                    <a:pt x="494" y="325"/>
                  </a:cubicBezTo>
                  <a:lnTo>
                    <a:pt x="494" y="325"/>
                  </a:lnTo>
                  <a:cubicBezTo>
                    <a:pt x="468" y="312"/>
                    <a:pt x="440" y="303"/>
                    <a:pt x="410" y="299"/>
                  </a:cubicBezTo>
                  <a:cubicBezTo>
                    <a:pt x="386" y="294"/>
                    <a:pt x="358" y="291"/>
                    <a:pt x="329" y="291"/>
                  </a:cubicBezTo>
                  <a:cubicBezTo>
                    <a:pt x="272" y="291"/>
                    <a:pt x="210" y="304"/>
                    <a:pt x="161" y="343"/>
                  </a:cubicBezTo>
                  <a:cubicBezTo>
                    <a:pt x="88" y="387"/>
                    <a:pt x="59" y="445"/>
                    <a:pt x="44" y="518"/>
                  </a:cubicBezTo>
                  <a:cubicBezTo>
                    <a:pt x="0" y="665"/>
                    <a:pt x="44" y="797"/>
                    <a:pt x="88" y="870"/>
                  </a:cubicBezTo>
                  <a:cubicBezTo>
                    <a:pt x="205" y="1016"/>
                    <a:pt x="337" y="1045"/>
                    <a:pt x="337" y="1045"/>
                  </a:cubicBezTo>
                  <a:cubicBezTo>
                    <a:pt x="351" y="1031"/>
                    <a:pt x="249" y="972"/>
                    <a:pt x="146" y="811"/>
                  </a:cubicBezTo>
                  <a:cubicBezTo>
                    <a:pt x="117" y="738"/>
                    <a:pt x="103" y="621"/>
                    <a:pt x="132" y="533"/>
                  </a:cubicBezTo>
                  <a:cubicBezTo>
                    <a:pt x="170" y="457"/>
                    <a:pt x="252" y="381"/>
                    <a:pt x="349" y="381"/>
                  </a:cubicBezTo>
                  <a:cubicBezTo>
                    <a:pt x="364" y="381"/>
                    <a:pt x="380" y="383"/>
                    <a:pt x="395" y="387"/>
                  </a:cubicBezTo>
                  <a:cubicBezTo>
                    <a:pt x="454" y="401"/>
                    <a:pt x="542" y="445"/>
                    <a:pt x="615" y="504"/>
                  </a:cubicBezTo>
                  <a:lnTo>
                    <a:pt x="776" y="606"/>
                  </a:lnTo>
                  <a:lnTo>
                    <a:pt x="673" y="445"/>
                  </a:lnTo>
                  <a:cubicBezTo>
                    <a:pt x="586" y="240"/>
                    <a:pt x="425" y="108"/>
                    <a:pt x="293" y="65"/>
                  </a:cubicBezTo>
                  <a:cubicBezTo>
                    <a:pt x="192" y="20"/>
                    <a:pt x="117"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flipH="1">
              <a:off x="7215637" y="1101666"/>
              <a:ext cx="65939" cy="53521"/>
            </a:xfrm>
            <a:custGeom>
              <a:avLst/>
              <a:gdLst/>
              <a:ahLst/>
              <a:cxnLst/>
              <a:rect l="l" t="t" r="r" b="b"/>
              <a:pathLst>
                <a:path w="908" h="737" extrusionOk="0">
                  <a:moveTo>
                    <a:pt x="30" y="1"/>
                  </a:moveTo>
                  <a:cubicBezTo>
                    <a:pt x="15" y="1"/>
                    <a:pt x="0" y="74"/>
                    <a:pt x="15" y="206"/>
                  </a:cubicBezTo>
                  <a:cubicBezTo>
                    <a:pt x="30" y="337"/>
                    <a:pt x="117" y="498"/>
                    <a:pt x="264" y="601"/>
                  </a:cubicBezTo>
                  <a:cubicBezTo>
                    <a:pt x="400" y="700"/>
                    <a:pt x="546" y="736"/>
                    <a:pt x="668" y="736"/>
                  </a:cubicBezTo>
                  <a:cubicBezTo>
                    <a:pt x="690" y="736"/>
                    <a:pt x="712" y="735"/>
                    <a:pt x="732" y="733"/>
                  </a:cubicBezTo>
                  <a:cubicBezTo>
                    <a:pt x="849" y="718"/>
                    <a:pt x="908" y="689"/>
                    <a:pt x="908" y="659"/>
                  </a:cubicBezTo>
                  <a:cubicBezTo>
                    <a:pt x="901" y="652"/>
                    <a:pt x="879" y="652"/>
                    <a:pt x="844" y="652"/>
                  </a:cubicBezTo>
                  <a:cubicBezTo>
                    <a:pt x="809" y="652"/>
                    <a:pt x="762" y="652"/>
                    <a:pt x="703" y="645"/>
                  </a:cubicBezTo>
                  <a:cubicBezTo>
                    <a:pt x="600" y="645"/>
                    <a:pt x="454" y="601"/>
                    <a:pt x="322" y="513"/>
                  </a:cubicBezTo>
                  <a:cubicBezTo>
                    <a:pt x="191" y="425"/>
                    <a:pt x="117" y="293"/>
                    <a:pt x="88" y="191"/>
                  </a:cubicBezTo>
                  <a:cubicBezTo>
                    <a:pt x="44" y="74"/>
                    <a:pt x="44"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flipH="1">
              <a:off x="7263421" y="1095930"/>
              <a:ext cx="35148" cy="22076"/>
            </a:xfrm>
            <a:custGeom>
              <a:avLst/>
              <a:gdLst/>
              <a:ahLst/>
              <a:cxnLst/>
              <a:rect l="l" t="t" r="r" b="b"/>
              <a:pathLst>
                <a:path w="484" h="304" extrusionOk="0">
                  <a:moveTo>
                    <a:pt x="347" y="1"/>
                  </a:moveTo>
                  <a:cubicBezTo>
                    <a:pt x="294" y="1"/>
                    <a:pt x="231" y="17"/>
                    <a:pt x="176" y="50"/>
                  </a:cubicBezTo>
                  <a:cubicBezTo>
                    <a:pt x="103" y="80"/>
                    <a:pt x="44" y="153"/>
                    <a:pt x="29" y="211"/>
                  </a:cubicBezTo>
                  <a:cubicBezTo>
                    <a:pt x="0" y="270"/>
                    <a:pt x="0" y="299"/>
                    <a:pt x="29" y="299"/>
                  </a:cubicBezTo>
                  <a:cubicBezTo>
                    <a:pt x="32" y="302"/>
                    <a:pt x="36" y="304"/>
                    <a:pt x="39" y="304"/>
                  </a:cubicBezTo>
                  <a:cubicBezTo>
                    <a:pt x="69" y="304"/>
                    <a:pt x="117" y="203"/>
                    <a:pt x="234" y="138"/>
                  </a:cubicBezTo>
                  <a:cubicBezTo>
                    <a:pt x="351" y="65"/>
                    <a:pt x="483" y="80"/>
                    <a:pt x="483" y="50"/>
                  </a:cubicBezTo>
                  <a:cubicBezTo>
                    <a:pt x="483" y="36"/>
                    <a:pt x="454" y="6"/>
                    <a:pt x="395" y="6"/>
                  </a:cubicBezTo>
                  <a:cubicBezTo>
                    <a:pt x="381" y="3"/>
                    <a:pt x="36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flipH="1">
              <a:off x="6977440" y="2071208"/>
              <a:ext cx="764471" cy="1453925"/>
            </a:xfrm>
            <a:custGeom>
              <a:avLst/>
              <a:gdLst/>
              <a:ahLst/>
              <a:cxnLst/>
              <a:rect l="l" t="t" r="r" b="b"/>
              <a:pathLst>
                <a:path w="10527" h="20021" extrusionOk="0">
                  <a:moveTo>
                    <a:pt x="9209" y="1"/>
                  </a:moveTo>
                  <a:lnTo>
                    <a:pt x="0" y="4188"/>
                  </a:lnTo>
                  <a:cubicBezTo>
                    <a:pt x="0" y="4188"/>
                    <a:pt x="937" y="7584"/>
                    <a:pt x="2328" y="11830"/>
                  </a:cubicBezTo>
                  <a:cubicBezTo>
                    <a:pt x="2474" y="14260"/>
                    <a:pt x="1479" y="16500"/>
                    <a:pt x="293" y="18695"/>
                  </a:cubicBezTo>
                  <a:lnTo>
                    <a:pt x="1816" y="19281"/>
                  </a:lnTo>
                  <a:cubicBezTo>
                    <a:pt x="3093" y="19772"/>
                    <a:pt x="4444" y="20021"/>
                    <a:pt x="5797" y="20021"/>
                  </a:cubicBezTo>
                  <a:cubicBezTo>
                    <a:pt x="7189" y="20021"/>
                    <a:pt x="8583" y="19757"/>
                    <a:pt x="9897" y="19223"/>
                  </a:cubicBezTo>
                  <a:cubicBezTo>
                    <a:pt x="10292" y="19076"/>
                    <a:pt x="10526" y="18959"/>
                    <a:pt x="10497" y="18900"/>
                  </a:cubicBezTo>
                  <a:cubicBezTo>
                    <a:pt x="10438" y="18695"/>
                    <a:pt x="10482" y="10248"/>
                    <a:pt x="10307" y="3953"/>
                  </a:cubicBezTo>
                  <a:cubicBezTo>
                    <a:pt x="10263" y="2826"/>
                    <a:pt x="9267" y="894"/>
                    <a:pt x="9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flipH="1">
              <a:off x="6961536" y="2352971"/>
              <a:ext cx="780375" cy="84094"/>
            </a:xfrm>
            <a:custGeom>
              <a:avLst/>
              <a:gdLst/>
              <a:ahLst/>
              <a:cxnLst/>
              <a:rect l="l" t="t" r="r" b="b"/>
              <a:pathLst>
                <a:path w="10746" h="1158" extrusionOk="0">
                  <a:moveTo>
                    <a:pt x="7262" y="0"/>
                  </a:moveTo>
                  <a:lnTo>
                    <a:pt x="7247" y="15"/>
                  </a:lnTo>
                  <a:cubicBezTo>
                    <a:pt x="6808" y="439"/>
                    <a:pt x="6193" y="703"/>
                    <a:pt x="5505" y="879"/>
                  </a:cubicBezTo>
                  <a:cubicBezTo>
                    <a:pt x="4918" y="1005"/>
                    <a:pt x="4332" y="1068"/>
                    <a:pt x="3788" y="1068"/>
                  </a:cubicBezTo>
                  <a:cubicBezTo>
                    <a:pt x="3639" y="1068"/>
                    <a:pt x="3494" y="1064"/>
                    <a:pt x="3353" y="1054"/>
                  </a:cubicBezTo>
                  <a:cubicBezTo>
                    <a:pt x="2679" y="1025"/>
                    <a:pt x="2094" y="908"/>
                    <a:pt x="1596" y="805"/>
                  </a:cubicBezTo>
                  <a:cubicBezTo>
                    <a:pt x="1098" y="674"/>
                    <a:pt x="703" y="557"/>
                    <a:pt x="425" y="483"/>
                  </a:cubicBezTo>
                  <a:cubicBezTo>
                    <a:pt x="293" y="454"/>
                    <a:pt x="205" y="410"/>
                    <a:pt x="117" y="396"/>
                  </a:cubicBezTo>
                  <a:cubicBezTo>
                    <a:pt x="44" y="381"/>
                    <a:pt x="0" y="381"/>
                    <a:pt x="0" y="381"/>
                  </a:cubicBezTo>
                  <a:lnTo>
                    <a:pt x="0" y="381"/>
                  </a:lnTo>
                  <a:cubicBezTo>
                    <a:pt x="0" y="381"/>
                    <a:pt x="44" y="396"/>
                    <a:pt x="117" y="410"/>
                  </a:cubicBezTo>
                  <a:cubicBezTo>
                    <a:pt x="205" y="454"/>
                    <a:pt x="293" y="483"/>
                    <a:pt x="425" y="527"/>
                  </a:cubicBezTo>
                  <a:cubicBezTo>
                    <a:pt x="703" y="615"/>
                    <a:pt x="1084" y="732"/>
                    <a:pt x="1581" y="849"/>
                  </a:cubicBezTo>
                  <a:cubicBezTo>
                    <a:pt x="2065" y="981"/>
                    <a:pt x="2679" y="1113"/>
                    <a:pt x="3353" y="1142"/>
                  </a:cubicBezTo>
                  <a:cubicBezTo>
                    <a:pt x="3508" y="1153"/>
                    <a:pt x="3669" y="1158"/>
                    <a:pt x="3833" y="1158"/>
                  </a:cubicBezTo>
                  <a:cubicBezTo>
                    <a:pt x="4366" y="1158"/>
                    <a:pt x="4941" y="1101"/>
                    <a:pt x="5534" y="966"/>
                  </a:cubicBezTo>
                  <a:cubicBezTo>
                    <a:pt x="6193" y="809"/>
                    <a:pt x="6824" y="539"/>
                    <a:pt x="7276" y="116"/>
                  </a:cubicBezTo>
                  <a:lnTo>
                    <a:pt x="7276" y="116"/>
                  </a:lnTo>
                  <a:cubicBezTo>
                    <a:pt x="8174" y="521"/>
                    <a:pt x="9020" y="735"/>
                    <a:pt x="9660" y="735"/>
                  </a:cubicBezTo>
                  <a:cubicBezTo>
                    <a:pt x="9701" y="735"/>
                    <a:pt x="9741" y="734"/>
                    <a:pt x="9780" y="732"/>
                  </a:cubicBezTo>
                  <a:cubicBezTo>
                    <a:pt x="10102" y="688"/>
                    <a:pt x="10336" y="586"/>
                    <a:pt x="10512" y="513"/>
                  </a:cubicBezTo>
                  <a:cubicBezTo>
                    <a:pt x="10599" y="469"/>
                    <a:pt x="10658" y="439"/>
                    <a:pt x="10687" y="410"/>
                  </a:cubicBezTo>
                  <a:cubicBezTo>
                    <a:pt x="10731" y="396"/>
                    <a:pt x="10746" y="381"/>
                    <a:pt x="10746" y="381"/>
                  </a:cubicBezTo>
                  <a:lnTo>
                    <a:pt x="10746" y="381"/>
                  </a:lnTo>
                  <a:cubicBezTo>
                    <a:pt x="10746" y="381"/>
                    <a:pt x="10658" y="410"/>
                    <a:pt x="10512" y="469"/>
                  </a:cubicBezTo>
                  <a:cubicBezTo>
                    <a:pt x="10336" y="542"/>
                    <a:pt x="10102" y="630"/>
                    <a:pt x="9794" y="659"/>
                  </a:cubicBezTo>
                  <a:cubicBezTo>
                    <a:pt x="9758" y="661"/>
                    <a:pt x="9721" y="662"/>
                    <a:pt x="9684" y="662"/>
                  </a:cubicBezTo>
                  <a:cubicBezTo>
                    <a:pt x="9052" y="662"/>
                    <a:pt x="8218" y="430"/>
                    <a:pt x="7305" y="15"/>
                  </a:cubicBezTo>
                  <a:lnTo>
                    <a:pt x="7262"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flipH="1">
              <a:off x="7214547" y="1794819"/>
              <a:ext cx="59621" cy="563531"/>
            </a:xfrm>
            <a:custGeom>
              <a:avLst/>
              <a:gdLst/>
              <a:ahLst/>
              <a:cxnLst/>
              <a:rect l="l" t="t" r="r" b="b"/>
              <a:pathLst>
                <a:path w="821" h="7760" extrusionOk="0">
                  <a:moveTo>
                    <a:pt x="15" y="1"/>
                  </a:moveTo>
                  <a:cubicBezTo>
                    <a:pt x="1" y="1"/>
                    <a:pt x="15" y="103"/>
                    <a:pt x="45" y="308"/>
                  </a:cubicBezTo>
                  <a:cubicBezTo>
                    <a:pt x="59" y="513"/>
                    <a:pt x="89" y="806"/>
                    <a:pt x="132" y="1128"/>
                  </a:cubicBezTo>
                  <a:cubicBezTo>
                    <a:pt x="220" y="1845"/>
                    <a:pt x="337" y="2811"/>
                    <a:pt x="440" y="3880"/>
                  </a:cubicBezTo>
                  <a:cubicBezTo>
                    <a:pt x="572" y="4949"/>
                    <a:pt x="660" y="5930"/>
                    <a:pt x="718" y="6618"/>
                  </a:cubicBezTo>
                  <a:cubicBezTo>
                    <a:pt x="733" y="6954"/>
                    <a:pt x="777" y="7218"/>
                    <a:pt x="791" y="7437"/>
                  </a:cubicBezTo>
                  <a:cubicBezTo>
                    <a:pt x="806" y="7642"/>
                    <a:pt x="821" y="7759"/>
                    <a:pt x="821" y="7759"/>
                  </a:cubicBezTo>
                  <a:lnTo>
                    <a:pt x="821" y="7437"/>
                  </a:lnTo>
                  <a:cubicBezTo>
                    <a:pt x="821" y="7247"/>
                    <a:pt x="806" y="6954"/>
                    <a:pt x="791" y="6603"/>
                  </a:cubicBezTo>
                  <a:cubicBezTo>
                    <a:pt x="733" y="5900"/>
                    <a:pt x="660" y="4934"/>
                    <a:pt x="557" y="3851"/>
                  </a:cubicBezTo>
                  <a:cubicBezTo>
                    <a:pt x="425" y="2782"/>
                    <a:pt x="308" y="1801"/>
                    <a:pt x="206" y="1113"/>
                  </a:cubicBezTo>
                  <a:cubicBezTo>
                    <a:pt x="147" y="762"/>
                    <a:pt x="118" y="484"/>
                    <a:pt x="74" y="293"/>
                  </a:cubicBezTo>
                  <a:cubicBezTo>
                    <a:pt x="59" y="103"/>
                    <a:pt x="15" y="1"/>
                    <a:pt x="1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flipH="1">
              <a:off x="7453755" y="2090380"/>
              <a:ext cx="164847" cy="179589"/>
            </a:xfrm>
            <a:custGeom>
              <a:avLst/>
              <a:gdLst/>
              <a:ahLst/>
              <a:cxnLst/>
              <a:rect l="l" t="t" r="r" b="b"/>
              <a:pathLst>
                <a:path w="2270" h="2473" extrusionOk="0">
                  <a:moveTo>
                    <a:pt x="132" y="0"/>
                  </a:moveTo>
                  <a:cubicBezTo>
                    <a:pt x="132" y="0"/>
                    <a:pt x="249" y="30"/>
                    <a:pt x="440" y="44"/>
                  </a:cubicBezTo>
                  <a:cubicBezTo>
                    <a:pt x="659" y="59"/>
                    <a:pt x="937" y="74"/>
                    <a:pt x="1289" y="117"/>
                  </a:cubicBezTo>
                  <a:cubicBezTo>
                    <a:pt x="1464" y="132"/>
                    <a:pt x="1669" y="147"/>
                    <a:pt x="1874" y="176"/>
                  </a:cubicBezTo>
                  <a:cubicBezTo>
                    <a:pt x="1962" y="191"/>
                    <a:pt x="2079" y="191"/>
                    <a:pt x="2123" y="264"/>
                  </a:cubicBezTo>
                  <a:cubicBezTo>
                    <a:pt x="2182" y="337"/>
                    <a:pt x="2182" y="469"/>
                    <a:pt x="2182" y="571"/>
                  </a:cubicBezTo>
                  <a:cubicBezTo>
                    <a:pt x="2182" y="806"/>
                    <a:pt x="2182" y="1069"/>
                    <a:pt x="2123" y="1303"/>
                  </a:cubicBezTo>
                  <a:cubicBezTo>
                    <a:pt x="2094" y="1567"/>
                    <a:pt x="1977" y="1801"/>
                    <a:pt x="1801" y="1977"/>
                  </a:cubicBezTo>
                  <a:cubicBezTo>
                    <a:pt x="1611" y="2167"/>
                    <a:pt x="1377" y="2299"/>
                    <a:pt x="1142" y="2343"/>
                  </a:cubicBezTo>
                  <a:cubicBezTo>
                    <a:pt x="1025" y="2372"/>
                    <a:pt x="901" y="2390"/>
                    <a:pt x="780" y="2390"/>
                  </a:cubicBezTo>
                  <a:cubicBezTo>
                    <a:pt x="659" y="2390"/>
                    <a:pt x="542" y="2372"/>
                    <a:pt x="440" y="2328"/>
                  </a:cubicBezTo>
                  <a:cubicBezTo>
                    <a:pt x="264" y="2240"/>
                    <a:pt x="176" y="2021"/>
                    <a:pt x="132" y="1816"/>
                  </a:cubicBezTo>
                  <a:cubicBezTo>
                    <a:pt x="103" y="1611"/>
                    <a:pt x="118" y="1435"/>
                    <a:pt x="118" y="1245"/>
                  </a:cubicBezTo>
                  <a:cubicBezTo>
                    <a:pt x="132" y="908"/>
                    <a:pt x="191" y="630"/>
                    <a:pt x="220" y="425"/>
                  </a:cubicBezTo>
                  <a:cubicBezTo>
                    <a:pt x="279" y="220"/>
                    <a:pt x="293" y="117"/>
                    <a:pt x="293" y="117"/>
                  </a:cubicBezTo>
                  <a:lnTo>
                    <a:pt x="293" y="117"/>
                  </a:lnTo>
                  <a:lnTo>
                    <a:pt x="264" y="147"/>
                  </a:lnTo>
                  <a:cubicBezTo>
                    <a:pt x="249" y="205"/>
                    <a:pt x="205" y="278"/>
                    <a:pt x="191" y="366"/>
                  </a:cubicBezTo>
                  <a:cubicBezTo>
                    <a:pt x="132" y="571"/>
                    <a:pt x="74" y="849"/>
                    <a:pt x="44" y="1215"/>
                  </a:cubicBezTo>
                  <a:cubicBezTo>
                    <a:pt x="30" y="1376"/>
                    <a:pt x="1" y="1581"/>
                    <a:pt x="44" y="1801"/>
                  </a:cubicBezTo>
                  <a:cubicBezTo>
                    <a:pt x="44" y="1903"/>
                    <a:pt x="74" y="2021"/>
                    <a:pt x="132" y="2123"/>
                  </a:cubicBezTo>
                  <a:cubicBezTo>
                    <a:pt x="191" y="2240"/>
                    <a:pt x="279" y="2328"/>
                    <a:pt x="396" y="2387"/>
                  </a:cubicBezTo>
                  <a:cubicBezTo>
                    <a:pt x="501" y="2450"/>
                    <a:pt x="617" y="2473"/>
                    <a:pt x="738" y="2473"/>
                  </a:cubicBezTo>
                  <a:cubicBezTo>
                    <a:pt x="869" y="2473"/>
                    <a:pt x="1006" y="2446"/>
                    <a:pt x="1142" y="2416"/>
                  </a:cubicBezTo>
                  <a:cubicBezTo>
                    <a:pt x="1391" y="2372"/>
                    <a:pt x="1655" y="2240"/>
                    <a:pt x="1860" y="2035"/>
                  </a:cubicBezTo>
                  <a:cubicBezTo>
                    <a:pt x="2050" y="1830"/>
                    <a:pt x="2167" y="1567"/>
                    <a:pt x="2226" y="1303"/>
                  </a:cubicBezTo>
                  <a:cubicBezTo>
                    <a:pt x="2270" y="1054"/>
                    <a:pt x="2270" y="791"/>
                    <a:pt x="2270" y="557"/>
                  </a:cubicBezTo>
                  <a:cubicBezTo>
                    <a:pt x="2270" y="425"/>
                    <a:pt x="2270" y="293"/>
                    <a:pt x="2196" y="191"/>
                  </a:cubicBezTo>
                  <a:cubicBezTo>
                    <a:pt x="2167" y="132"/>
                    <a:pt x="2094" y="117"/>
                    <a:pt x="2035" y="103"/>
                  </a:cubicBezTo>
                  <a:cubicBezTo>
                    <a:pt x="1977" y="74"/>
                    <a:pt x="1933" y="74"/>
                    <a:pt x="1874" y="74"/>
                  </a:cubicBezTo>
                  <a:cubicBezTo>
                    <a:pt x="1655" y="59"/>
                    <a:pt x="1464" y="59"/>
                    <a:pt x="1289" y="44"/>
                  </a:cubicBezTo>
                  <a:cubicBezTo>
                    <a:pt x="937" y="30"/>
                    <a:pt x="659" y="30"/>
                    <a:pt x="44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flipH="1">
              <a:off x="7190074" y="1276026"/>
              <a:ext cx="84094" cy="430637"/>
            </a:xfrm>
            <a:custGeom>
              <a:avLst/>
              <a:gdLst/>
              <a:ahLst/>
              <a:cxnLst/>
              <a:rect l="l" t="t" r="r" b="b"/>
              <a:pathLst>
                <a:path w="1158" h="5930" extrusionOk="0">
                  <a:moveTo>
                    <a:pt x="1" y="0"/>
                  </a:moveTo>
                  <a:lnTo>
                    <a:pt x="1" y="5929"/>
                  </a:lnTo>
                  <a:cubicBezTo>
                    <a:pt x="1" y="5929"/>
                    <a:pt x="1157" y="2460"/>
                    <a:pt x="923" y="1830"/>
                  </a:cubicBezTo>
                  <a:cubicBezTo>
                    <a:pt x="674" y="1216"/>
                    <a:pt x="1" y="0"/>
                    <a:pt x="1"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flipH="1">
              <a:off x="7384622" y="2990788"/>
              <a:ext cx="171238" cy="436010"/>
            </a:xfrm>
            <a:custGeom>
              <a:avLst/>
              <a:gdLst/>
              <a:ahLst/>
              <a:cxnLst/>
              <a:rect l="l" t="t" r="r" b="b"/>
              <a:pathLst>
                <a:path w="2358" h="6004" extrusionOk="0">
                  <a:moveTo>
                    <a:pt x="31" y="1"/>
                  </a:moveTo>
                  <a:cubicBezTo>
                    <a:pt x="30" y="1"/>
                    <a:pt x="30" y="1"/>
                    <a:pt x="30" y="1"/>
                  </a:cubicBezTo>
                  <a:cubicBezTo>
                    <a:pt x="0" y="16"/>
                    <a:pt x="498" y="1362"/>
                    <a:pt x="1128" y="3017"/>
                  </a:cubicBezTo>
                  <a:cubicBezTo>
                    <a:pt x="1768" y="4677"/>
                    <a:pt x="2322" y="6003"/>
                    <a:pt x="2342" y="6003"/>
                  </a:cubicBezTo>
                  <a:cubicBezTo>
                    <a:pt x="2342" y="6003"/>
                    <a:pt x="2343" y="6003"/>
                    <a:pt x="2343" y="6003"/>
                  </a:cubicBezTo>
                  <a:cubicBezTo>
                    <a:pt x="2357" y="6003"/>
                    <a:pt x="1874" y="4642"/>
                    <a:pt x="1245" y="2973"/>
                  </a:cubicBezTo>
                  <a:cubicBezTo>
                    <a:pt x="607" y="1336"/>
                    <a:pt x="70" y="1"/>
                    <a:pt x="31"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flipH="1">
              <a:off x="7478229" y="3059921"/>
              <a:ext cx="53230" cy="303043"/>
            </a:xfrm>
            <a:custGeom>
              <a:avLst/>
              <a:gdLst/>
              <a:ahLst/>
              <a:cxnLst/>
              <a:rect l="l" t="t" r="r" b="b"/>
              <a:pathLst>
                <a:path w="733" h="4173" extrusionOk="0">
                  <a:moveTo>
                    <a:pt x="1" y="1"/>
                  </a:moveTo>
                  <a:cubicBezTo>
                    <a:pt x="1" y="1"/>
                    <a:pt x="45" y="235"/>
                    <a:pt x="118" y="601"/>
                  </a:cubicBezTo>
                  <a:cubicBezTo>
                    <a:pt x="206" y="967"/>
                    <a:pt x="323" y="1494"/>
                    <a:pt x="411" y="2065"/>
                  </a:cubicBezTo>
                  <a:cubicBezTo>
                    <a:pt x="513" y="2650"/>
                    <a:pt x="572" y="3163"/>
                    <a:pt x="630" y="3543"/>
                  </a:cubicBezTo>
                  <a:cubicBezTo>
                    <a:pt x="689" y="3924"/>
                    <a:pt x="704" y="4173"/>
                    <a:pt x="733" y="4173"/>
                  </a:cubicBezTo>
                  <a:cubicBezTo>
                    <a:pt x="733" y="4173"/>
                    <a:pt x="733" y="3924"/>
                    <a:pt x="689" y="3529"/>
                  </a:cubicBezTo>
                  <a:cubicBezTo>
                    <a:pt x="674" y="3148"/>
                    <a:pt x="601" y="2636"/>
                    <a:pt x="513" y="2050"/>
                  </a:cubicBezTo>
                  <a:cubicBezTo>
                    <a:pt x="396" y="1479"/>
                    <a:pt x="294" y="952"/>
                    <a:pt x="177" y="586"/>
                  </a:cubicBezTo>
                  <a:cubicBezTo>
                    <a:pt x="89" y="220"/>
                    <a:pt x="16" y="1"/>
                    <a:pt x="1"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flipH="1">
              <a:off x="6496620" y="4346308"/>
              <a:ext cx="389171" cy="146765"/>
            </a:xfrm>
            <a:custGeom>
              <a:avLst/>
              <a:gdLst/>
              <a:ahLst/>
              <a:cxnLst/>
              <a:rect l="l" t="t" r="r" b="b"/>
              <a:pathLst>
                <a:path w="5359" h="2021" extrusionOk="0">
                  <a:moveTo>
                    <a:pt x="4791" y="1"/>
                  </a:moveTo>
                  <a:cubicBezTo>
                    <a:pt x="4271" y="1"/>
                    <a:pt x="3529" y="118"/>
                    <a:pt x="3529" y="118"/>
                  </a:cubicBezTo>
                  <a:lnTo>
                    <a:pt x="1" y="2021"/>
                  </a:lnTo>
                  <a:cubicBezTo>
                    <a:pt x="1" y="2021"/>
                    <a:pt x="5359" y="352"/>
                    <a:pt x="5286" y="118"/>
                  </a:cubicBezTo>
                  <a:cubicBezTo>
                    <a:pt x="5256" y="30"/>
                    <a:pt x="5051" y="1"/>
                    <a:pt x="4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flipH="1">
              <a:off x="7712062" y="4255963"/>
              <a:ext cx="338191" cy="269711"/>
            </a:xfrm>
            <a:custGeom>
              <a:avLst/>
              <a:gdLst/>
              <a:ahLst/>
              <a:cxnLst/>
              <a:rect l="l" t="t" r="r" b="b"/>
              <a:pathLst>
                <a:path w="4657" h="3714" extrusionOk="0">
                  <a:moveTo>
                    <a:pt x="1" y="0"/>
                  </a:moveTo>
                  <a:lnTo>
                    <a:pt x="1" y="146"/>
                  </a:lnTo>
                  <a:cubicBezTo>
                    <a:pt x="1" y="146"/>
                    <a:pt x="4035" y="3713"/>
                    <a:pt x="4498" y="3713"/>
                  </a:cubicBezTo>
                  <a:cubicBezTo>
                    <a:pt x="4520" y="3713"/>
                    <a:pt x="4534" y="3706"/>
                    <a:pt x="4539" y="3689"/>
                  </a:cubicBezTo>
                  <a:cubicBezTo>
                    <a:pt x="4656" y="3323"/>
                    <a:pt x="3895" y="2518"/>
                    <a:pt x="3895" y="251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flipH="1">
              <a:off x="7103946" y="780398"/>
              <a:ext cx="351989" cy="187069"/>
            </a:xfrm>
            <a:custGeom>
              <a:avLst/>
              <a:gdLst/>
              <a:ahLst/>
              <a:cxnLst/>
              <a:rect l="l" t="t" r="r" b="b"/>
              <a:pathLst>
                <a:path w="4847" h="2576" extrusionOk="0">
                  <a:moveTo>
                    <a:pt x="2637" y="1"/>
                  </a:moveTo>
                  <a:cubicBezTo>
                    <a:pt x="2578" y="1"/>
                    <a:pt x="2519" y="2"/>
                    <a:pt x="2460" y="3"/>
                  </a:cubicBezTo>
                  <a:cubicBezTo>
                    <a:pt x="2035" y="3"/>
                    <a:pt x="1567" y="33"/>
                    <a:pt x="1172" y="179"/>
                  </a:cubicBezTo>
                  <a:cubicBezTo>
                    <a:pt x="747" y="326"/>
                    <a:pt x="381" y="618"/>
                    <a:pt x="176" y="1028"/>
                  </a:cubicBezTo>
                  <a:cubicBezTo>
                    <a:pt x="0" y="1423"/>
                    <a:pt x="30" y="1936"/>
                    <a:pt x="322" y="2273"/>
                  </a:cubicBezTo>
                  <a:lnTo>
                    <a:pt x="308" y="2331"/>
                  </a:lnTo>
                  <a:cubicBezTo>
                    <a:pt x="425" y="2419"/>
                    <a:pt x="527" y="2521"/>
                    <a:pt x="659" y="2565"/>
                  </a:cubicBezTo>
                  <a:cubicBezTo>
                    <a:pt x="693" y="2572"/>
                    <a:pt x="727" y="2576"/>
                    <a:pt x="761" y="2576"/>
                  </a:cubicBezTo>
                  <a:cubicBezTo>
                    <a:pt x="875" y="2576"/>
                    <a:pt x="983" y="2535"/>
                    <a:pt x="1040" y="2434"/>
                  </a:cubicBezTo>
                  <a:cubicBezTo>
                    <a:pt x="1098" y="2302"/>
                    <a:pt x="1040" y="2155"/>
                    <a:pt x="981" y="2009"/>
                  </a:cubicBezTo>
                  <a:cubicBezTo>
                    <a:pt x="908" y="1775"/>
                    <a:pt x="908" y="1497"/>
                    <a:pt x="1011" y="1262"/>
                  </a:cubicBezTo>
                  <a:cubicBezTo>
                    <a:pt x="1259" y="1570"/>
                    <a:pt x="1596" y="1833"/>
                    <a:pt x="1991" y="1907"/>
                  </a:cubicBezTo>
                  <a:cubicBezTo>
                    <a:pt x="2056" y="1918"/>
                    <a:pt x="2122" y="1924"/>
                    <a:pt x="2187" y="1924"/>
                  </a:cubicBezTo>
                  <a:cubicBezTo>
                    <a:pt x="2534" y="1924"/>
                    <a:pt x="2871" y="1763"/>
                    <a:pt x="3031" y="1467"/>
                  </a:cubicBezTo>
                  <a:cubicBezTo>
                    <a:pt x="3075" y="1833"/>
                    <a:pt x="3397" y="2082"/>
                    <a:pt x="3748" y="2199"/>
                  </a:cubicBezTo>
                  <a:cubicBezTo>
                    <a:pt x="3866" y="2230"/>
                    <a:pt x="3989" y="2251"/>
                    <a:pt x="4108" y="2251"/>
                  </a:cubicBezTo>
                  <a:cubicBezTo>
                    <a:pt x="4271" y="2251"/>
                    <a:pt x="4427" y="2213"/>
                    <a:pt x="4553" y="2112"/>
                  </a:cubicBezTo>
                  <a:cubicBezTo>
                    <a:pt x="4758" y="1965"/>
                    <a:pt x="4846" y="1687"/>
                    <a:pt x="4831" y="1423"/>
                  </a:cubicBezTo>
                  <a:cubicBezTo>
                    <a:pt x="4802" y="911"/>
                    <a:pt x="4422" y="472"/>
                    <a:pt x="3968" y="252"/>
                  </a:cubicBezTo>
                  <a:cubicBezTo>
                    <a:pt x="3565" y="57"/>
                    <a:pt x="3104" y="1"/>
                    <a:pt x="2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flipH="1">
              <a:off x="7469660" y="1043208"/>
              <a:ext cx="46913" cy="55772"/>
            </a:xfrm>
            <a:custGeom>
              <a:avLst/>
              <a:gdLst/>
              <a:ahLst/>
              <a:cxnLst/>
              <a:rect l="l" t="t" r="r" b="b"/>
              <a:pathLst>
                <a:path w="646" h="768" extrusionOk="0">
                  <a:moveTo>
                    <a:pt x="425" y="0"/>
                  </a:moveTo>
                  <a:cubicBezTo>
                    <a:pt x="382" y="0"/>
                    <a:pt x="352" y="30"/>
                    <a:pt x="352" y="30"/>
                  </a:cubicBezTo>
                  <a:cubicBezTo>
                    <a:pt x="352" y="44"/>
                    <a:pt x="469" y="30"/>
                    <a:pt x="543" y="147"/>
                  </a:cubicBezTo>
                  <a:cubicBezTo>
                    <a:pt x="557" y="205"/>
                    <a:pt x="557" y="293"/>
                    <a:pt x="543" y="396"/>
                  </a:cubicBezTo>
                  <a:cubicBezTo>
                    <a:pt x="513" y="484"/>
                    <a:pt x="469" y="586"/>
                    <a:pt x="396" y="645"/>
                  </a:cubicBezTo>
                  <a:cubicBezTo>
                    <a:pt x="363" y="663"/>
                    <a:pt x="332" y="672"/>
                    <a:pt x="302" y="672"/>
                  </a:cubicBezTo>
                  <a:cubicBezTo>
                    <a:pt x="240" y="672"/>
                    <a:pt x="187" y="636"/>
                    <a:pt x="147" y="586"/>
                  </a:cubicBezTo>
                  <a:cubicBezTo>
                    <a:pt x="103" y="513"/>
                    <a:pt x="74" y="425"/>
                    <a:pt x="74" y="352"/>
                  </a:cubicBezTo>
                  <a:cubicBezTo>
                    <a:pt x="74" y="205"/>
                    <a:pt x="118" y="103"/>
                    <a:pt x="103" y="103"/>
                  </a:cubicBezTo>
                  <a:cubicBezTo>
                    <a:pt x="74" y="103"/>
                    <a:pt x="45" y="191"/>
                    <a:pt x="1" y="352"/>
                  </a:cubicBezTo>
                  <a:cubicBezTo>
                    <a:pt x="1" y="425"/>
                    <a:pt x="1" y="557"/>
                    <a:pt x="74" y="645"/>
                  </a:cubicBezTo>
                  <a:cubicBezTo>
                    <a:pt x="118" y="688"/>
                    <a:pt x="162" y="732"/>
                    <a:pt x="221" y="762"/>
                  </a:cubicBezTo>
                  <a:cubicBezTo>
                    <a:pt x="239" y="765"/>
                    <a:pt x="259" y="767"/>
                    <a:pt x="280" y="767"/>
                  </a:cubicBezTo>
                  <a:cubicBezTo>
                    <a:pt x="341" y="767"/>
                    <a:pt x="407" y="751"/>
                    <a:pt x="440" y="718"/>
                  </a:cubicBezTo>
                  <a:cubicBezTo>
                    <a:pt x="557" y="645"/>
                    <a:pt x="616" y="513"/>
                    <a:pt x="630" y="410"/>
                  </a:cubicBezTo>
                  <a:cubicBezTo>
                    <a:pt x="645" y="293"/>
                    <a:pt x="645" y="191"/>
                    <a:pt x="587" y="118"/>
                  </a:cubicBezTo>
                  <a:cubicBezTo>
                    <a:pt x="557" y="44"/>
                    <a:pt x="484" y="0"/>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flipH="1">
              <a:off x="7318755" y="1292002"/>
              <a:ext cx="273269" cy="430637"/>
            </a:xfrm>
            <a:custGeom>
              <a:avLst/>
              <a:gdLst/>
              <a:ahLst/>
              <a:cxnLst/>
              <a:rect l="l" t="t" r="r" b="b"/>
              <a:pathLst>
                <a:path w="3763" h="5930" extrusionOk="0">
                  <a:moveTo>
                    <a:pt x="659" y="0"/>
                  </a:moveTo>
                  <a:cubicBezTo>
                    <a:pt x="542" y="15"/>
                    <a:pt x="1" y="2123"/>
                    <a:pt x="557" y="2752"/>
                  </a:cubicBezTo>
                  <a:cubicBezTo>
                    <a:pt x="1157" y="3440"/>
                    <a:pt x="3763" y="5929"/>
                    <a:pt x="3763" y="5929"/>
                  </a:cubicBezTo>
                  <a:lnTo>
                    <a:pt x="659"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flipH="1">
              <a:off x="7547289" y="1976585"/>
              <a:ext cx="191426" cy="398756"/>
            </a:xfrm>
            <a:custGeom>
              <a:avLst/>
              <a:gdLst/>
              <a:ahLst/>
              <a:cxnLst/>
              <a:rect l="l" t="t" r="r" b="b"/>
              <a:pathLst>
                <a:path w="2636" h="5491" extrusionOk="0">
                  <a:moveTo>
                    <a:pt x="2635" y="1"/>
                  </a:moveTo>
                  <a:cubicBezTo>
                    <a:pt x="2606" y="1"/>
                    <a:pt x="2562" y="74"/>
                    <a:pt x="2489" y="133"/>
                  </a:cubicBezTo>
                  <a:cubicBezTo>
                    <a:pt x="2372" y="250"/>
                    <a:pt x="2240" y="440"/>
                    <a:pt x="2094" y="674"/>
                  </a:cubicBezTo>
                  <a:cubicBezTo>
                    <a:pt x="1786" y="1157"/>
                    <a:pt x="1406" y="1816"/>
                    <a:pt x="1040" y="2577"/>
                  </a:cubicBezTo>
                  <a:cubicBezTo>
                    <a:pt x="674" y="3353"/>
                    <a:pt x="396" y="4085"/>
                    <a:pt x="235" y="4612"/>
                  </a:cubicBezTo>
                  <a:cubicBezTo>
                    <a:pt x="147" y="4891"/>
                    <a:pt x="88" y="5110"/>
                    <a:pt x="44" y="5256"/>
                  </a:cubicBezTo>
                  <a:cubicBezTo>
                    <a:pt x="15" y="5403"/>
                    <a:pt x="0" y="5491"/>
                    <a:pt x="0" y="5491"/>
                  </a:cubicBezTo>
                  <a:cubicBezTo>
                    <a:pt x="15" y="5491"/>
                    <a:pt x="30" y="5418"/>
                    <a:pt x="88" y="5271"/>
                  </a:cubicBezTo>
                  <a:cubicBezTo>
                    <a:pt x="147" y="5125"/>
                    <a:pt x="220" y="4905"/>
                    <a:pt x="308" y="4642"/>
                  </a:cubicBezTo>
                  <a:cubicBezTo>
                    <a:pt x="483" y="4129"/>
                    <a:pt x="762" y="3427"/>
                    <a:pt x="1128" y="2651"/>
                  </a:cubicBezTo>
                  <a:cubicBezTo>
                    <a:pt x="1479" y="1889"/>
                    <a:pt x="1859" y="1231"/>
                    <a:pt x="2152" y="748"/>
                  </a:cubicBezTo>
                  <a:cubicBezTo>
                    <a:pt x="2299" y="528"/>
                    <a:pt x="2416" y="323"/>
                    <a:pt x="2504" y="206"/>
                  </a:cubicBezTo>
                  <a:cubicBezTo>
                    <a:pt x="2591" y="74"/>
                    <a:pt x="2635" y="1"/>
                    <a:pt x="263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flipH="1">
              <a:off x="7230522" y="2207805"/>
              <a:ext cx="321126" cy="245746"/>
            </a:xfrm>
            <a:custGeom>
              <a:avLst/>
              <a:gdLst/>
              <a:ahLst/>
              <a:cxnLst/>
              <a:rect l="l" t="t" r="r" b="b"/>
              <a:pathLst>
                <a:path w="4422" h="3384" extrusionOk="0">
                  <a:moveTo>
                    <a:pt x="3225" y="1"/>
                  </a:moveTo>
                  <a:cubicBezTo>
                    <a:pt x="2820" y="1"/>
                    <a:pt x="1348" y="389"/>
                    <a:pt x="1348" y="389"/>
                  </a:cubicBezTo>
                  <a:cubicBezTo>
                    <a:pt x="1348" y="389"/>
                    <a:pt x="1" y="2892"/>
                    <a:pt x="528" y="3097"/>
                  </a:cubicBezTo>
                  <a:cubicBezTo>
                    <a:pt x="528" y="3097"/>
                    <a:pt x="2100" y="3383"/>
                    <a:pt x="2663" y="3383"/>
                  </a:cubicBezTo>
                  <a:cubicBezTo>
                    <a:pt x="2749" y="3383"/>
                    <a:pt x="2812" y="3376"/>
                    <a:pt x="2841" y="3361"/>
                  </a:cubicBezTo>
                  <a:cubicBezTo>
                    <a:pt x="3075" y="3258"/>
                    <a:pt x="2197" y="2805"/>
                    <a:pt x="2197" y="2804"/>
                  </a:cubicBezTo>
                  <a:lnTo>
                    <a:pt x="2197" y="2804"/>
                  </a:lnTo>
                  <a:cubicBezTo>
                    <a:pt x="2197" y="2805"/>
                    <a:pt x="2893" y="3076"/>
                    <a:pt x="3226" y="3076"/>
                  </a:cubicBezTo>
                  <a:cubicBezTo>
                    <a:pt x="3279" y="3076"/>
                    <a:pt x="3323" y="3069"/>
                    <a:pt x="3353" y="3053"/>
                  </a:cubicBezTo>
                  <a:cubicBezTo>
                    <a:pt x="3573" y="2966"/>
                    <a:pt x="2358" y="2204"/>
                    <a:pt x="2358" y="2204"/>
                  </a:cubicBezTo>
                  <a:lnTo>
                    <a:pt x="2358" y="2204"/>
                  </a:lnTo>
                  <a:cubicBezTo>
                    <a:pt x="2358" y="2204"/>
                    <a:pt x="3219" y="2680"/>
                    <a:pt x="3593" y="2680"/>
                  </a:cubicBezTo>
                  <a:cubicBezTo>
                    <a:pt x="3668" y="2680"/>
                    <a:pt x="3724" y="2661"/>
                    <a:pt x="3749" y="2614"/>
                  </a:cubicBezTo>
                  <a:cubicBezTo>
                    <a:pt x="3895" y="2336"/>
                    <a:pt x="2578" y="1516"/>
                    <a:pt x="2577" y="1516"/>
                  </a:cubicBezTo>
                  <a:lnTo>
                    <a:pt x="2577" y="1516"/>
                  </a:lnTo>
                  <a:cubicBezTo>
                    <a:pt x="2578" y="1516"/>
                    <a:pt x="3625" y="2051"/>
                    <a:pt x="4049" y="2051"/>
                  </a:cubicBezTo>
                  <a:cubicBezTo>
                    <a:pt x="4121" y="2051"/>
                    <a:pt x="4175" y="2035"/>
                    <a:pt x="4202" y="1999"/>
                  </a:cubicBezTo>
                  <a:cubicBezTo>
                    <a:pt x="4422" y="1721"/>
                    <a:pt x="2519" y="755"/>
                    <a:pt x="2519" y="755"/>
                  </a:cubicBezTo>
                  <a:cubicBezTo>
                    <a:pt x="3148" y="623"/>
                    <a:pt x="3426" y="140"/>
                    <a:pt x="3324" y="23"/>
                  </a:cubicBezTo>
                  <a:cubicBezTo>
                    <a:pt x="3314" y="8"/>
                    <a:pt x="3279" y="1"/>
                    <a:pt x="3225"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flipH="1">
              <a:off x="7428189" y="1383430"/>
              <a:ext cx="835711" cy="1055750"/>
            </a:xfrm>
            <a:custGeom>
              <a:avLst/>
              <a:gdLst/>
              <a:ahLst/>
              <a:cxnLst/>
              <a:rect l="l" t="t" r="r" b="b"/>
              <a:pathLst>
                <a:path w="11508" h="14538" extrusionOk="0">
                  <a:moveTo>
                    <a:pt x="7101" y="0"/>
                  </a:moveTo>
                  <a:cubicBezTo>
                    <a:pt x="7101" y="0"/>
                    <a:pt x="4758" y="2079"/>
                    <a:pt x="2372" y="6193"/>
                  </a:cubicBezTo>
                  <a:cubicBezTo>
                    <a:pt x="0" y="10292"/>
                    <a:pt x="4041" y="12034"/>
                    <a:pt x="5124" y="12444"/>
                  </a:cubicBezTo>
                  <a:cubicBezTo>
                    <a:pt x="6208" y="12883"/>
                    <a:pt x="10541" y="14537"/>
                    <a:pt x="10541" y="14537"/>
                  </a:cubicBezTo>
                  <a:lnTo>
                    <a:pt x="11507" y="11404"/>
                  </a:lnTo>
                  <a:cubicBezTo>
                    <a:pt x="11507" y="11404"/>
                    <a:pt x="8872" y="10379"/>
                    <a:pt x="6164" y="8886"/>
                  </a:cubicBezTo>
                  <a:cubicBezTo>
                    <a:pt x="4934" y="8184"/>
                    <a:pt x="9282" y="3177"/>
                    <a:pt x="9282" y="3177"/>
                  </a:cubicBezTo>
                  <a:lnTo>
                    <a:pt x="7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flipH="1">
              <a:off x="7598341" y="1408701"/>
              <a:ext cx="186125" cy="320254"/>
            </a:xfrm>
            <a:custGeom>
              <a:avLst/>
              <a:gdLst/>
              <a:ahLst/>
              <a:cxnLst/>
              <a:rect l="l" t="t" r="r" b="b"/>
              <a:pathLst>
                <a:path w="2563" h="4410" extrusionOk="0">
                  <a:moveTo>
                    <a:pt x="793" y="1"/>
                  </a:moveTo>
                  <a:cubicBezTo>
                    <a:pt x="542" y="1"/>
                    <a:pt x="348" y="42"/>
                    <a:pt x="220" y="106"/>
                  </a:cubicBezTo>
                  <a:cubicBezTo>
                    <a:pt x="147" y="150"/>
                    <a:pt x="89" y="179"/>
                    <a:pt x="59" y="208"/>
                  </a:cubicBezTo>
                  <a:cubicBezTo>
                    <a:pt x="15" y="223"/>
                    <a:pt x="1" y="238"/>
                    <a:pt x="1" y="238"/>
                  </a:cubicBezTo>
                  <a:cubicBezTo>
                    <a:pt x="3" y="240"/>
                    <a:pt x="6" y="240"/>
                    <a:pt x="10" y="240"/>
                  </a:cubicBezTo>
                  <a:cubicBezTo>
                    <a:pt x="36" y="240"/>
                    <a:pt x="108" y="201"/>
                    <a:pt x="235" y="150"/>
                  </a:cubicBezTo>
                  <a:cubicBezTo>
                    <a:pt x="346" y="106"/>
                    <a:pt x="507" y="61"/>
                    <a:pt x="699" y="61"/>
                  </a:cubicBezTo>
                  <a:cubicBezTo>
                    <a:pt x="761" y="61"/>
                    <a:pt x="826" y="66"/>
                    <a:pt x="894" y="77"/>
                  </a:cubicBezTo>
                  <a:cubicBezTo>
                    <a:pt x="1187" y="106"/>
                    <a:pt x="1523" y="223"/>
                    <a:pt x="1787" y="472"/>
                  </a:cubicBezTo>
                  <a:cubicBezTo>
                    <a:pt x="2065" y="721"/>
                    <a:pt x="2270" y="1101"/>
                    <a:pt x="2358" y="1526"/>
                  </a:cubicBezTo>
                  <a:cubicBezTo>
                    <a:pt x="2446" y="1950"/>
                    <a:pt x="2416" y="2360"/>
                    <a:pt x="2299" y="2726"/>
                  </a:cubicBezTo>
                  <a:cubicBezTo>
                    <a:pt x="2197" y="3092"/>
                    <a:pt x="2050" y="3385"/>
                    <a:pt x="1904" y="3649"/>
                  </a:cubicBezTo>
                  <a:cubicBezTo>
                    <a:pt x="1596" y="4146"/>
                    <a:pt x="1348" y="4395"/>
                    <a:pt x="1377" y="4410"/>
                  </a:cubicBezTo>
                  <a:cubicBezTo>
                    <a:pt x="1377" y="4410"/>
                    <a:pt x="1450" y="4366"/>
                    <a:pt x="1553" y="4249"/>
                  </a:cubicBezTo>
                  <a:cubicBezTo>
                    <a:pt x="1655" y="4132"/>
                    <a:pt x="1801" y="3941"/>
                    <a:pt x="1962" y="3693"/>
                  </a:cubicBezTo>
                  <a:cubicBezTo>
                    <a:pt x="2124" y="3458"/>
                    <a:pt x="2285" y="3136"/>
                    <a:pt x="2402" y="2770"/>
                  </a:cubicBezTo>
                  <a:cubicBezTo>
                    <a:pt x="2519" y="2375"/>
                    <a:pt x="2563" y="1936"/>
                    <a:pt x="2475" y="1497"/>
                  </a:cubicBezTo>
                  <a:cubicBezTo>
                    <a:pt x="2372" y="1057"/>
                    <a:pt x="2182" y="662"/>
                    <a:pt x="1860" y="399"/>
                  </a:cubicBezTo>
                  <a:cubicBezTo>
                    <a:pt x="1553" y="150"/>
                    <a:pt x="1201" y="18"/>
                    <a:pt x="908" y="3"/>
                  </a:cubicBezTo>
                  <a:cubicBezTo>
                    <a:pt x="869" y="2"/>
                    <a:pt x="830" y="1"/>
                    <a:pt x="793"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flipH="1">
              <a:off x="7823680" y="2003019"/>
              <a:ext cx="72402" cy="23601"/>
            </a:xfrm>
            <a:custGeom>
              <a:avLst/>
              <a:gdLst/>
              <a:ahLst/>
              <a:cxnLst/>
              <a:rect l="l" t="t" r="r" b="b"/>
              <a:pathLst>
                <a:path w="997" h="325" extrusionOk="0">
                  <a:moveTo>
                    <a:pt x="975" y="0"/>
                  </a:moveTo>
                  <a:cubicBezTo>
                    <a:pt x="906" y="0"/>
                    <a:pt x="700" y="42"/>
                    <a:pt x="484" y="105"/>
                  </a:cubicBezTo>
                  <a:cubicBezTo>
                    <a:pt x="295" y="159"/>
                    <a:pt x="156" y="226"/>
                    <a:pt x="67" y="270"/>
                  </a:cubicBezTo>
                  <a:lnTo>
                    <a:pt x="67" y="270"/>
                  </a:lnTo>
                  <a:cubicBezTo>
                    <a:pt x="54" y="233"/>
                    <a:pt x="40" y="222"/>
                    <a:pt x="15" y="222"/>
                  </a:cubicBezTo>
                  <a:cubicBezTo>
                    <a:pt x="1" y="222"/>
                    <a:pt x="1" y="252"/>
                    <a:pt x="15" y="310"/>
                  </a:cubicBezTo>
                  <a:lnTo>
                    <a:pt x="15" y="325"/>
                  </a:lnTo>
                  <a:lnTo>
                    <a:pt x="59" y="325"/>
                  </a:lnTo>
                  <a:cubicBezTo>
                    <a:pt x="147" y="325"/>
                    <a:pt x="308" y="281"/>
                    <a:pt x="498" y="222"/>
                  </a:cubicBezTo>
                  <a:cubicBezTo>
                    <a:pt x="777" y="135"/>
                    <a:pt x="996" y="18"/>
                    <a:pt x="996" y="3"/>
                  </a:cubicBezTo>
                  <a:cubicBezTo>
                    <a:pt x="992" y="1"/>
                    <a:pt x="985" y="0"/>
                    <a:pt x="975"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flipH="1">
              <a:off x="7818379" y="2015872"/>
              <a:ext cx="71313" cy="53594"/>
            </a:xfrm>
            <a:custGeom>
              <a:avLst/>
              <a:gdLst/>
              <a:ahLst/>
              <a:cxnLst/>
              <a:rect l="l" t="t" r="r" b="b"/>
              <a:pathLst>
                <a:path w="982" h="738" extrusionOk="0">
                  <a:moveTo>
                    <a:pt x="949" y="1"/>
                  </a:moveTo>
                  <a:cubicBezTo>
                    <a:pt x="917" y="1"/>
                    <a:pt x="706" y="143"/>
                    <a:pt x="469" y="338"/>
                  </a:cubicBezTo>
                  <a:cubicBezTo>
                    <a:pt x="205" y="543"/>
                    <a:pt x="0" y="719"/>
                    <a:pt x="30" y="734"/>
                  </a:cubicBezTo>
                  <a:cubicBezTo>
                    <a:pt x="31" y="736"/>
                    <a:pt x="34" y="737"/>
                    <a:pt x="38" y="737"/>
                  </a:cubicBezTo>
                  <a:cubicBezTo>
                    <a:pt x="82" y="737"/>
                    <a:pt x="285" y="599"/>
                    <a:pt x="513" y="411"/>
                  </a:cubicBezTo>
                  <a:cubicBezTo>
                    <a:pt x="776" y="207"/>
                    <a:pt x="981" y="31"/>
                    <a:pt x="952" y="2"/>
                  </a:cubicBezTo>
                  <a:cubicBezTo>
                    <a:pt x="951" y="1"/>
                    <a:pt x="950" y="1"/>
                    <a:pt x="949"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flipH="1">
              <a:off x="7406988" y="2115724"/>
              <a:ext cx="244584" cy="115175"/>
            </a:xfrm>
            <a:custGeom>
              <a:avLst/>
              <a:gdLst/>
              <a:ahLst/>
              <a:cxnLst/>
              <a:rect l="l" t="t" r="r" b="b"/>
              <a:pathLst>
                <a:path w="3368" h="1586" extrusionOk="0">
                  <a:moveTo>
                    <a:pt x="5" y="1"/>
                  </a:moveTo>
                  <a:cubicBezTo>
                    <a:pt x="2" y="1"/>
                    <a:pt x="1" y="1"/>
                    <a:pt x="1" y="3"/>
                  </a:cubicBezTo>
                  <a:cubicBezTo>
                    <a:pt x="1" y="3"/>
                    <a:pt x="191" y="120"/>
                    <a:pt x="484" y="266"/>
                  </a:cubicBezTo>
                  <a:cubicBezTo>
                    <a:pt x="762" y="413"/>
                    <a:pt x="1187" y="603"/>
                    <a:pt x="1655" y="822"/>
                  </a:cubicBezTo>
                  <a:cubicBezTo>
                    <a:pt x="2109" y="1042"/>
                    <a:pt x="2533" y="1247"/>
                    <a:pt x="2841" y="1379"/>
                  </a:cubicBezTo>
                  <a:cubicBezTo>
                    <a:pt x="3122" y="1513"/>
                    <a:pt x="3318" y="1586"/>
                    <a:pt x="3349" y="1586"/>
                  </a:cubicBezTo>
                  <a:cubicBezTo>
                    <a:pt x="3352" y="1586"/>
                    <a:pt x="3353" y="1585"/>
                    <a:pt x="3353" y="1584"/>
                  </a:cubicBezTo>
                  <a:cubicBezTo>
                    <a:pt x="3368" y="1554"/>
                    <a:pt x="3192" y="1467"/>
                    <a:pt x="2870" y="1320"/>
                  </a:cubicBezTo>
                  <a:cubicBezTo>
                    <a:pt x="2577" y="1174"/>
                    <a:pt x="2167" y="969"/>
                    <a:pt x="1699" y="749"/>
                  </a:cubicBezTo>
                  <a:cubicBezTo>
                    <a:pt x="1245" y="530"/>
                    <a:pt x="821" y="339"/>
                    <a:pt x="513" y="208"/>
                  </a:cubicBezTo>
                  <a:cubicBezTo>
                    <a:pt x="231" y="74"/>
                    <a:pt x="36" y="1"/>
                    <a:pt x="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48"/>
          <p:cNvGrpSpPr/>
          <p:nvPr/>
        </p:nvGrpSpPr>
        <p:grpSpPr>
          <a:xfrm>
            <a:off x="8025925" y="3135382"/>
            <a:ext cx="727535" cy="1710819"/>
            <a:chOff x="8416475" y="3483007"/>
            <a:chExt cx="727535" cy="1710819"/>
          </a:xfrm>
        </p:grpSpPr>
        <p:sp>
          <p:nvSpPr>
            <p:cNvPr id="1353" name="Google Shape;1353;p48"/>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29790259_1872610862758572_5227630052780236864_n.png">
            <a:extLst>
              <a:ext uri="{FF2B5EF4-FFF2-40B4-BE49-F238E27FC236}">
                <a16:creationId xmlns:a16="http://schemas.microsoft.com/office/drawing/2014/main" id="{0264BEB0-B683-22EE-77B5-244E85E1AC72}"/>
              </a:ext>
            </a:extLst>
          </p:cNvPr>
          <p:cNvPicPr>
            <a:picLocks noChangeAspect="1"/>
          </p:cNvPicPr>
          <p:nvPr/>
        </p:nvPicPr>
        <p:blipFill>
          <a:blip r:embed="rId3"/>
          <a:srcRect l="19111" r="19259" b="29046"/>
          <a:stretch>
            <a:fillRect/>
          </a:stretch>
        </p:blipFill>
        <p:spPr>
          <a:xfrm>
            <a:off x="8342813" y="0"/>
            <a:ext cx="794237" cy="914399"/>
          </a:xfrm>
          <a:prstGeom prst="rect">
            <a:avLst/>
          </a:prstGeom>
        </p:spPr>
      </p:pic>
    </p:spTree>
    <p:extLst>
      <p:ext uri="{BB962C8B-B14F-4D97-AF65-F5344CB8AC3E}">
        <p14:creationId xmlns:p14="http://schemas.microsoft.com/office/powerpoint/2010/main" val="254723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grpSp>
        <p:nvGrpSpPr>
          <p:cNvPr id="869" name="Google Shape;869;p40"/>
          <p:cNvGrpSpPr/>
          <p:nvPr/>
        </p:nvGrpSpPr>
        <p:grpSpPr>
          <a:xfrm>
            <a:off x="271119" y="2865125"/>
            <a:ext cx="1117623" cy="938521"/>
            <a:chOff x="1240123" y="2886740"/>
            <a:chExt cx="1117623" cy="938521"/>
          </a:xfrm>
        </p:grpSpPr>
        <p:sp>
          <p:nvSpPr>
            <p:cNvPr id="870" name="Google Shape;870;p40"/>
            <p:cNvSpPr/>
            <p:nvPr/>
          </p:nvSpPr>
          <p:spPr>
            <a:xfrm>
              <a:off x="1353863"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0"/>
            <p:cNvSpPr/>
            <p:nvPr/>
          </p:nvSpPr>
          <p:spPr>
            <a:xfrm rot="-656778">
              <a:off x="1303683" y="2973829"/>
              <a:ext cx="990503" cy="764343"/>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40"/>
          <p:cNvGrpSpPr/>
          <p:nvPr/>
        </p:nvGrpSpPr>
        <p:grpSpPr>
          <a:xfrm>
            <a:off x="2079324" y="2897726"/>
            <a:ext cx="990501" cy="890100"/>
            <a:chOff x="3147448" y="2910950"/>
            <a:chExt cx="990501" cy="890100"/>
          </a:xfrm>
        </p:grpSpPr>
        <p:sp>
          <p:nvSpPr>
            <p:cNvPr id="873" name="Google Shape;873;p40"/>
            <p:cNvSpPr/>
            <p:nvPr/>
          </p:nvSpPr>
          <p:spPr>
            <a:xfrm>
              <a:off x="3202600"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rot="10800000">
              <a:off x="3147448" y="2973832"/>
              <a:ext cx="990501" cy="764341"/>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0"/>
          <p:cNvGrpSpPr/>
          <p:nvPr/>
        </p:nvGrpSpPr>
        <p:grpSpPr>
          <a:xfrm>
            <a:off x="3691938" y="2869319"/>
            <a:ext cx="1117623" cy="938521"/>
            <a:chOff x="4937561" y="2886740"/>
            <a:chExt cx="1117623" cy="938521"/>
          </a:xfrm>
        </p:grpSpPr>
        <p:sp>
          <p:nvSpPr>
            <p:cNvPr id="876" name="Google Shape;876;p40"/>
            <p:cNvSpPr/>
            <p:nvPr/>
          </p:nvSpPr>
          <p:spPr>
            <a:xfrm>
              <a:off x="5051313"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0"/>
            <p:cNvSpPr/>
            <p:nvPr/>
          </p:nvSpPr>
          <p:spPr>
            <a:xfrm rot="-656778">
              <a:off x="5001121" y="2973829"/>
              <a:ext cx="990503" cy="764343"/>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40"/>
          <p:cNvGrpSpPr/>
          <p:nvPr/>
        </p:nvGrpSpPr>
        <p:grpSpPr>
          <a:xfrm>
            <a:off x="5476923" y="2882297"/>
            <a:ext cx="990501" cy="890100"/>
            <a:chOff x="6849823" y="2910950"/>
            <a:chExt cx="990501" cy="890100"/>
          </a:xfrm>
        </p:grpSpPr>
        <p:sp>
          <p:nvSpPr>
            <p:cNvPr id="879" name="Google Shape;879;p40"/>
            <p:cNvSpPr/>
            <p:nvPr/>
          </p:nvSpPr>
          <p:spPr>
            <a:xfrm>
              <a:off x="6900038"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rot="10800000">
              <a:off x="6849823" y="2973832"/>
              <a:ext cx="990501" cy="764341"/>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40"/>
          <p:cNvSpPr txBox="1">
            <a:spLocks noGrp="1"/>
          </p:cNvSpPr>
          <p:nvPr>
            <p:ph type="title"/>
          </p:nvPr>
        </p:nvSpPr>
        <p:spPr>
          <a:xfrm>
            <a:off x="720000" y="4450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Timeline</a:t>
            </a:r>
            <a:endParaRPr dirty="0"/>
          </a:p>
        </p:txBody>
      </p:sp>
      <p:sp>
        <p:nvSpPr>
          <p:cNvPr id="882" name="Google Shape;882;p40"/>
          <p:cNvSpPr txBox="1"/>
          <p:nvPr/>
        </p:nvSpPr>
        <p:spPr>
          <a:xfrm>
            <a:off x="196077" y="1443178"/>
            <a:ext cx="1515000" cy="523425"/>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IN" dirty="0">
                <a:solidFill>
                  <a:schemeClr val="dk1"/>
                </a:solidFill>
                <a:latin typeface="Karla"/>
                <a:ea typeface="Karla"/>
                <a:cs typeface="Karla"/>
                <a:sym typeface="Karla"/>
              </a:rPr>
              <a:t>Gained Concepts of Html , </a:t>
            </a:r>
            <a:r>
              <a:rPr lang="en-IN" dirty="0" err="1">
                <a:solidFill>
                  <a:schemeClr val="dk1"/>
                </a:solidFill>
                <a:latin typeface="Karla"/>
                <a:ea typeface="Karla"/>
                <a:cs typeface="Karla"/>
                <a:sym typeface="Karla"/>
              </a:rPr>
              <a:t>Css</a:t>
            </a:r>
            <a:endParaRPr dirty="0">
              <a:solidFill>
                <a:schemeClr val="dk1"/>
              </a:solidFill>
              <a:latin typeface="Karla"/>
              <a:ea typeface="Karla"/>
              <a:cs typeface="Karla"/>
              <a:sym typeface="Karla"/>
            </a:endParaRPr>
          </a:p>
        </p:txBody>
      </p:sp>
      <p:sp>
        <p:nvSpPr>
          <p:cNvPr id="883" name="Google Shape;883;p40"/>
          <p:cNvSpPr txBox="1"/>
          <p:nvPr/>
        </p:nvSpPr>
        <p:spPr>
          <a:xfrm>
            <a:off x="271119" y="2537059"/>
            <a:ext cx="1288800" cy="25890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 sz="2000" dirty="0">
                <a:solidFill>
                  <a:schemeClr val="dk1"/>
                </a:solidFill>
                <a:latin typeface="Archivo Black"/>
                <a:ea typeface="Archivo Black"/>
                <a:cs typeface="Archivo Black"/>
                <a:sym typeface="Archivo Black"/>
              </a:rPr>
              <a:t>February</a:t>
            </a:r>
            <a:endParaRPr sz="2000" dirty="0">
              <a:solidFill>
                <a:schemeClr val="dk1"/>
              </a:solidFill>
              <a:latin typeface="Archivo Black"/>
              <a:ea typeface="Archivo Black"/>
              <a:cs typeface="Archivo Black"/>
              <a:sym typeface="Archivo Black"/>
            </a:endParaRPr>
          </a:p>
        </p:txBody>
      </p:sp>
      <p:sp>
        <p:nvSpPr>
          <p:cNvPr id="884" name="Google Shape;884;p40"/>
          <p:cNvSpPr txBox="1"/>
          <p:nvPr/>
        </p:nvSpPr>
        <p:spPr>
          <a:xfrm>
            <a:off x="1779328" y="1462774"/>
            <a:ext cx="1515000" cy="621628"/>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IN" dirty="0">
                <a:solidFill>
                  <a:schemeClr val="dk1"/>
                </a:solidFill>
                <a:latin typeface="Karla"/>
                <a:ea typeface="Karla"/>
                <a:cs typeface="Karla"/>
                <a:sym typeface="Karla"/>
              </a:rPr>
              <a:t>Started Learning JavaScript and React</a:t>
            </a:r>
            <a:endParaRPr dirty="0">
              <a:solidFill>
                <a:schemeClr val="dk1"/>
              </a:solidFill>
              <a:latin typeface="Karla"/>
              <a:ea typeface="Karla"/>
              <a:cs typeface="Karla"/>
              <a:sym typeface="Karla"/>
            </a:endParaRPr>
          </a:p>
        </p:txBody>
      </p:sp>
      <p:sp>
        <p:nvSpPr>
          <p:cNvPr id="885" name="Google Shape;885;p40"/>
          <p:cNvSpPr txBox="1"/>
          <p:nvPr/>
        </p:nvSpPr>
        <p:spPr>
          <a:xfrm>
            <a:off x="3454019" y="1344976"/>
            <a:ext cx="1515000" cy="53061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IN" dirty="0">
                <a:solidFill>
                  <a:schemeClr val="dk1"/>
                </a:solidFill>
                <a:latin typeface="Karla"/>
                <a:ea typeface="Karla"/>
                <a:cs typeface="Karla"/>
                <a:sym typeface="Karla"/>
              </a:rPr>
              <a:t>Implementation of Frontend</a:t>
            </a:r>
            <a:endParaRPr dirty="0">
              <a:solidFill>
                <a:schemeClr val="dk1"/>
              </a:solidFill>
              <a:latin typeface="Karla"/>
              <a:ea typeface="Karla"/>
              <a:cs typeface="Karla"/>
              <a:sym typeface="Karla"/>
            </a:endParaRPr>
          </a:p>
        </p:txBody>
      </p:sp>
      <p:sp>
        <p:nvSpPr>
          <p:cNvPr id="886" name="Google Shape;886;p40"/>
          <p:cNvSpPr txBox="1"/>
          <p:nvPr/>
        </p:nvSpPr>
        <p:spPr>
          <a:xfrm>
            <a:off x="5128710" y="1187289"/>
            <a:ext cx="1583251" cy="884376"/>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US" dirty="0">
                <a:solidFill>
                  <a:schemeClr val="dk1"/>
                </a:solidFill>
                <a:latin typeface="Karla"/>
                <a:ea typeface="Karla"/>
                <a:cs typeface="Karla"/>
                <a:sym typeface="Karla"/>
              </a:rPr>
              <a:t>Started Learning Node.js, Express.js, </a:t>
            </a:r>
            <a:r>
              <a:rPr lang="en-US" dirty="0" err="1">
                <a:solidFill>
                  <a:schemeClr val="dk1"/>
                </a:solidFill>
                <a:latin typeface="Karla"/>
                <a:ea typeface="Karla"/>
                <a:cs typeface="Karla"/>
                <a:sym typeface="Karla"/>
              </a:rPr>
              <a:t>MongoDb</a:t>
            </a:r>
            <a:endParaRPr lang="en-US" dirty="0">
              <a:solidFill>
                <a:schemeClr val="dk1"/>
              </a:solidFill>
              <a:latin typeface="Karla"/>
              <a:ea typeface="Karla"/>
              <a:cs typeface="Karla"/>
              <a:sym typeface="Karla"/>
            </a:endParaRPr>
          </a:p>
        </p:txBody>
      </p:sp>
      <p:sp>
        <p:nvSpPr>
          <p:cNvPr id="887" name="Google Shape;887;p40"/>
          <p:cNvSpPr txBox="1"/>
          <p:nvPr/>
        </p:nvSpPr>
        <p:spPr>
          <a:xfrm>
            <a:off x="1930174" y="2533646"/>
            <a:ext cx="12888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000" dirty="0">
                <a:solidFill>
                  <a:schemeClr val="dk1"/>
                </a:solidFill>
                <a:latin typeface="Archivo Black"/>
                <a:ea typeface="Archivo Black"/>
                <a:cs typeface="Archivo Black"/>
                <a:sym typeface="Archivo Black"/>
              </a:rPr>
              <a:t>March</a:t>
            </a:r>
            <a:endParaRPr sz="2000" dirty="0">
              <a:solidFill>
                <a:schemeClr val="dk1"/>
              </a:solidFill>
              <a:latin typeface="Archivo Black"/>
              <a:ea typeface="Archivo Black"/>
              <a:cs typeface="Archivo Black"/>
              <a:sym typeface="Archivo Black"/>
            </a:endParaRPr>
          </a:p>
        </p:txBody>
      </p:sp>
      <p:sp>
        <p:nvSpPr>
          <p:cNvPr id="888" name="Google Shape;888;p40"/>
          <p:cNvSpPr txBox="1"/>
          <p:nvPr/>
        </p:nvSpPr>
        <p:spPr>
          <a:xfrm>
            <a:off x="3590307" y="2548240"/>
            <a:ext cx="12888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000" dirty="0">
                <a:solidFill>
                  <a:schemeClr val="dk1"/>
                </a:solidFill>
                <a:latin typeface="Archivo Black"/>
                <a:ea typeface="Archivo Black"/>
                <a:cs typeface="Archivo Black"/>
                <a:sym typeface="Archivo Black"/>
              </a:rPr>
              <a:t>April</a:t>
            </a:r>
            <a:endParaRPr sz="2000" dirty="0">
              <a:solidFill>
                <a:schemeClr val="dk1"/>
              </a:solidFill>
              <a:latin typeface="Archivo Black"/>
              <a:ea typeface="Archivo Black"/>
              <a:cs typeface="Archivo Black"/>
              <a:sym typeface="Archivo Black"/>
            </a:endParaRPr>
          </a:p>
        </p:txBody>
      </p:sp>
      <p:sp>
        <p:nvSpPr>
          <p:cNvPr id="889" name="Google Shape;889;p40"/>
          <p:cNvSpPr txBox="1"/>
          <p:nvPr/>
        </p:nvSpPr>
        <p:spPr>
          <a:xfrm>
            <a:off x="5306628" y="2516715"/>
            <a:ext cx="12888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000" dirty="0">
                <a:solidFill>
                  <a:schemeClr val="dk1"/>
                </a:solidFill>
                <a:latin typeface="Archivo Black"/>
                <a:ea typeface="Archivo Black"/>
                <a:cs typeface="Archivo Black"/>
                <a:sym typeface="Archivo Black"/>
              </a:rPr>
              <a:t>May</a:t>
            </a:r>
            <a:endParaRPr sz="2000" dirty="0">
              <a:solidFill>
                <a:schemeClr val="dk1"/>
              </a:solidFill>
              <a:latin typeface="Archivo Black"/>
              <a:ea typeface="Archivo Black"/>
              <a:cs typeface="Archivo Black"/>
              <a:sym typeface="Archivo Black"/>
            </a:endParaRPr>
          </a:p>
        </p:txBody>
      </p:sp>
      <p:sp>
        <p:nvSpPr>
          <p:cNvPr id="890" name="Google Shape;890;p40"/>
          <p:cNvSpPr txBox="1"/>
          <p:nvPr/>
        </p:nvSpPr>
        <p:spPr>
          <a:xfrm>
            <a:off x="535418" y="3112297"/>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solidFill>
                  <a:schemeClr val="lt2"/>
                </a:solidFill>
                <a:latin typeface="Archivo Black"/>
                <a:ea typeface="Archivo Black"/>
                <a:cs typeface="Archivo Black"/>
                <a:sym typeface="Archivo Black"/>
              </a:rPr>
              <a:t>01</a:t>
            </a:r>
            <a:endParaRPr sz="2300" dirty="0">
              <a:solidFill>
                <a:schemeClr val="lt2"/>
              </a:solidFill>
              <a:latin typeface="Archivo Black"/>
              <a:ea typeface="Archivo Black"/>
              <a:cs typeface="Archivo Black"/>
              <a:sym typeface="Archivo Black"/>
            </a:endParaRPr>
          </a:p>
        </p:txBody>
      </p:sp>
      <p:sp>
        <p:nvSpPr>
          <p:cNvPr id="891" name="Google Shape;891;p40"/>
          <p:cNvSpPr txBox="1"/>
          <p:nvPr/>
        </p:nvSpPr>
        <p:spPr>
          <a:xfrm>
            <a:off x="2274969" y="3079654"/>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solidFill>
                  <a:schemeClr val="lt2"/>
                </a:solidFill>
                <a:latin typeface="Archivo Black"/>
                <a:ea typeface="Archivo Black"/>
                <a:cs typeface="Archivo Black"/>
                <a:sym typeface="Archivo Black"/>
              </a:rPr>
              <a:t>02</a:t>
            </a:r>
            <a:endParaRPr sz="2300" dirty="0">
              <a:solidFill>
                <a:schemeClr val="lt2"/>
              </a:solidFill>
              <a:latin typeface="Archivo Black"/>
              <a:ea typeface="Archivo Black"/>
              <a:cs typeface="Archivo Black"/>
              <a:sym typeface="Archivo Black"/>
            </a:endParaRPr>
          </a:p>
        </p:txBody>
      </p:sp>
      <p:sp>
        <p:nvSpPr>
          <p:cNvPr id="892" name="Google Shape;892;p40"/>
          <p:cNvSpPr txBox="1"/>
          <p:nvPr/>
        </p:nvSpPr>
        <p:spPr>
          <a:xfrm>
            <a:off x="3962497" y="3081047"/>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solidFill>
                  <a:schemeClr val="lt2"/>
                </a:solidFill>
                <a:latin typeface="Archivo Black"/>
                <a:ea typeface="Archivo Black"/>
                <a:cs typeface="Archivo Black"/>
                <a:sym typeface="Archivo Black"/>
              </a:rPr>
              <a:t>03</a:t>
            </a:r>
            <a:endParaRPr sz="2300" dirty="0">
              <a:solidFill>
                <a:schemeClr val="lt2"/>
              </a:solidFill>
              <a:latin typeface="Archivo Black"/>
              <a:ea typeface="Archivo Black"/>
              <a:cs typeface="Archivo Black"/>
              <a:sym typeface="Archivo Black"/>
            </a:endParaRPr>
          </a:p>
        </p:txBody>
      </p:sp>
      <p:sp>
        <p:nvSpPr>
          <p:cNvPr id="893" name="Google Shape;893;p40"/>
          <p:cNvSpPr txBox="1"/>
          <p:nvPr/>
        </p:nvSpPr>
        <p:spPr>
          <a:xfrm>
            <a:off x="5697725" y="3079654"/>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solidFill>
                  <a:schemeClr val="lt2"/>
                </a:solidFill>
                <a:latin typeface="Archivo Black"/>
                <a:ea typeface="Archivo Black"/>
                <a:cs typeface="Archivo Black"/>
                <a:sym typeface="Archivo Black"/>
              </a:rPr>
              <a:t>04</a:t>
            </a:r>
            <a:endParaRPr sz="2300" dirty="0">
              <a:solidFill>
                <a:schemeClr val="lt2"/>
              </a:solidFill>
              <a:latin typeface="Archivo Black"/>
              <a:ea typeface="Archivo Black"/>
              <a:cs typeface="Archivo Black"/>
              <a:sym typeface="Archivo Black"/>
            </a:endParaRPr>
          </a:p>
        </p:txBody>
      </p:sp>
      <p:cxnSp>
        <p:nvCxnSpPr>
          <p:cNvPr id="894" name="Google Shape;894;p40"/>
          <p:cNvCxnSpPr>
            <a:cxnSpLocks/>
            <a:stCxn id="870" idx="6"/>
            <a:endCxn id="873" idx="2"/>
          </p:cNvCxnSpPr>
          <p:nvPr/>
        </p:nvCxnSpPr>
        <p:spPr>
          <a:xfrm>
            <a:off x="1274959" y="3334385"/>
            <a:ext cx="859517" cy="8391"/>
          </a:xfrm>
          <a:prstGeom prst="straightConnector1">
            <a:avLst/>
          </a:prstGeom>
          <a:noFill/>
          <a:ln w="19050" cap="flat" cmpd="sng">
            <a:solidFill>
              <a:schemeClr val="accent3"/>
            </a:solidFill>
            <a:prstDash val="solid"/>
            <a:round/>
            <a:headEnd type="none" w="med" len="med"/>
            <a:tailEnd type="none" w="med" len="med"/>
          </a:ln>
        </p:spPr>
      </p:cxnSp>
      <p:cxnSp>
        <p:nvCxnSpPr>
          <p:cNvPr id="895" name="Google Shape;895;p40"/>
          <p:cNvCxnSpPr>
            <a:stCxn id="873" idx="6"/>
            <a:endCxn id="876" idx="2"/>
          </p:cNvCxnSpPr>
          <p:nvPr/>
        </p:nvCxnSpPr>
        <p:spPr>
          <a:xfrm flipV="1">
            <a:off x="3024576" y="3338579"/>
            <a:ext cx="781114" cy="4197"/>
          </a:xfrm>
          <a:prstGeom prst="straightConnector1">
            <a:avLst/>
          </a:prstGeom>
          <a:noFill/>
          <a:ln w="19050" cap="flat" cmpd="sng">
            <a:solidFill>
              <a:schemeClr val="accent3"/>
            </a:solidFill>
            <a:prstDash val="solid"/>
            <a:round/>
            <a:headEnd type="none" w="med" len="med"/>
            <a:tailEnd type="none" w="med" len="med"/>
          </a:ln>
        </p:spPr>
      </p:cxnSp>
      <p:cxnSp>
        <p:nvCxnSpPr>
          <p:cNvPr id="896" name="Google Shape;896;p40"/>
          <p:cNvCxnSpPr>
            <a:stCxn id="876" idx="6"/>
            <a:endCxn id="879" idx="2"/>
          </p:cNvCxnSpPr>
          <p:nvPr/>
        </p:nvCxnSpPr>
        <p:spPr>
          <a:xfrm flipV="1">
            <a:off x="4695790" y="3327347"/>
            <a:ext cx="831348" cy="11232"/>
          </a:xfrm>
          <a:prstGeom prst="straightConnector1">
            <a:avLst/>
          </a:prstGeom>
          <a:noFill/>
          <a:ln w="19050" cap="flat" cmpd="sng">
            <a:solidFill>
              <a:schemeClr val="accent3"/>
            </a:solidFill>
            <a:prstDash val="solid"/>
            <a:round/>
            <a:headEnd type="none" w="med" len="med"/>
            <a:tailEnd type="none" w="med" len="med"/>
          </a:ln>
        </p:spPr>
      </p:cxnSp>
      <p:sp>
        <p:nvSpPr>
          <p:cNvPr id="897" name="Google Shape;897;p40"/>
          <p:cNvSpPr/>
          <p:nvPr/>
        </p:nvSpPr>
        <p:spPr>
          <a:xfrm rot="-5323106" flipH="1">
            <a:off x="7359901" y="-1474033"/>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rot="-5323106" flipH="1">
            <a:off x="7618211" y="-1627954"/>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rot="-5323106" flipH="1">
            <a:off x="7840749" y="-1748479"/>
            <a:ext cx="1347100" cy="3342388"/>
          </a:xfrm>
          <a:custGeom>
            <a:avLst/>
            <a:gdLst/>
            <a:ahLst/>
            <a:cxnLst/>
            <a:rect l="l" t="t" r="r" b="b"/>
            <a:pathLst>
              <a:path w="3529" h="8756" extrusionOk="0">
                <a:moveTo>
                  <a:pt x="601" y="1"/>
                </a:moveTo>
                <a:lnTo>
                  <a:pt x="572" y="235"/>
                </a:lnTo>
                <a:cubicBezTo>
                  <a:pt x="308" y="323"/>
                  <a:pt x="425" y="1245"/>
                  <a:pt x="440" y="2650"/>
                </a:cubicBezTo>
                <a:cubicBezTo>
                  <a:pt x="440" y="3353"/>
                  <a:pt x="425" y="4188"/>
                  <a:pt x="308" y="5095"/>
                </a:cubicBezTo>
                <a:cubicBezTo>
                  <a:pt x="264" y="5549"/>
                  <a:pt x="191" y="6017"/>
                  <a:pt x="74" y="6530"/>
                </a:cubicBezTo>
                <a:cubicBezTo>
                  <a:pt x="59" y="6676"/>
                  <a:pt x="15" y="6837"/>
                  <a:pt x="1" y="7072"/>
                </a:cubicBezTo>
                <a:cubicBezTo>
                  <a:pt x="1" y="7189"/>
                  <a:pt x="1" y="7320"/>
                  <a:pt x="15" y="7438"/>
                </a:cubicBezTo>
                <a:cubicBezTo>
                  <a:pt x="45" y="7584"/>
                  <a:pt x="89" y="7730"/>
                  <a:pt x="147" y="7862"/>
                </a:cubicBezTo>
                <a:cubicBezTo>
                  <a:pt x="279" y="8140"/>
                  <a:pt x="484" y="8418"/>
                  <a:pt x="850" y="8609"/>
                </a:cubicBezTo>
                <a:cubicBezTo>
                  <a:pt x="1026" y="8711"/>
                  <a:pt x="1245" y="8755"/>
                  <a:pt x="1465" y="8755"/>
                </a:cubicBezTo>
                <a:cubicBezTo>
                  <a:pt x="1684" y="8755"/>
                  <a:pt x="1875" y="8711"/>
                  <a:pt x="2036" y="8653"/>
                </a:cubicBezTo>
                <a:cubicBezTo>
                  <a:pt x="2358" y="8506"/>
                  <a:pt x="2548" y="8316"/>
                  <a:pt x="2694" y="8155"/>
                </a:cubicBezTo>
                <a:cubicBezTo>
                  <a:pt x="2724" y="8126"/>
                  <a:pt x="2768" y="8067"/>
                  <a:pt x="2797" y="8023"/>
                </a:cubicBezTo>
                <a:lnTo>
                  <a:pt x="2899" y="7906"/>
                </a:lnTo>
                <a:cubicBezTo>
                  <a:pt x="2943" y="7833"/>
                  <a:pt x="3002" y="7730"/>
                  <a:pt x="3046" y="7642"/>
                </a:cubicBezTo>
                <a:cubicBezTo>
                  <a:pt x="3221" y="7320"/>
                  <a:pt x="3339" y="6954"/>
                  <a:pt x="3412" y="6618"/>
                </a:cubicBezTo>
                <a:cubicBezTo>
                  <a:pt x="3529" y="5944"/>
                  <a:pt x="3456" y="5300"/>
                  <a:pt x="3309" y="4729"/>
                </a:cubicBezTo>
                <a:cubicBezTo>
                  <a:pt x="3163" y="4188"/>
                  <a:pt x="2943" y="3704"/>
                  <a:pt x="2724" y="3309"/>
                </a:cubicBezTo>
                <a:cubicBezTo>
                  <a:pt x="2504" y="2899"/>
                  <a:pt x="2285" y="2548"/>
                  <a:pt x="2109" y="2240"/>
                </a:cubicBezTo>
                <a:cubicBezTo>
                  <a:pt x="1728" y="1626"/>
                  <a:pt x="1435" y="1143"/>
                  <a:pt x="1245" y="806"/>
                </a:cubicBezTo>
                <a:cubicBezTo>
                  <a:pt x="1040" y="454"/>
                  <a:pt x="733" y="1"/>
                  <a:pt x="601"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rot="1783380">
            <a:off x="8721400" y="500223"/>
            <a:ext cx="292251" cy="26188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40"/>
          <p:cNvGrpSpPr/>
          <p:nvPr/>
        </p:nvGrpSpPr>
        <p:grpSpPr>
          <a:xfrm>
            <a:off x="8416475" y="3483007"/>
            <a:ext cx="727535" cy="1710819"/>
            <a:chOff x="8416475" y="3483007"/>
            <a:chExt cx="727535" cy="1710819"/>
          </a:xfrm>
        </p:grpSpPr>
        <p:sp>
          <p:nvSpPr>
            <p:cNvPr id="902" name="Google Shape;902;p40"/>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0"/>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78;p40">
            <a:extLst>
              <a:ext uri="{FF2B5EF4-FFF2-40B4-BE49-F238E27FC236}">
                <a16:creationId xmlns:a16="http://schemas.microsoft.com/office/drawing/2014/main" id="{797BC19A-F75E-72BD-647A-D90BAFB87A93}"/>
              </a:ext>
            </a:extLst>
          </p:cNvPr>
          <p:cNvGrpSpPr/>
          <p:nvPr/>
        </p:nvGrpSpPr>
        <p:grpSpPr>
          <a:xfrm>
            <a:off x="7189135" y="2883970"/>
            <a:ext cx="990501" cy="890100"/>
            <a:chOff x="6849823" y="2910950"/>
            <a:chExt cx="990501" cy="890100"/>
          </a:xfrm>
        </p:grpSpPr>
        <p:sp>
          <p:nvSpPr>
            <p:cNvPr id="3" name="Google Shape;879;p40">
              <a:extLst>
                <a:ext uri="{FF2B5EF4-FFF2-40B4-BE49-F238E27FC236}">
                  <a16:creationId xmlns:a16="http://schemas.microsoft.com/office/drawing/2014/main" id="{4903099D-8F14-0630-0390-7B41280CB8B5}"/>
                </a:ext>
              </a:extLst>
            </p:cNvPr>
            <p:cNvSpPr/>
            <p:nvPr/>
          </p:nvSpPr>
          <p:spPr>
            <a:xfrm>
              <a:off x="6900038" y="2910950"/>
              <a:ext cx="890100" cy="89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80;p40">
              <a:extLst>
                <a:ext uri="{FF2B5EF4-FFF2-40B4-BE49-F238E27FC236}">
                  <a16:creationId xmlns:a16="http://schemas.microsoft.com/office/drawing/2014/main" id="{4712F148-FED2-1AEC-24D2-138E8CC3F46E}"/>
                </a:ext>
              </a:extLst>
            </p:cNvPr>
            <p:cNvSpPr/>
            <p:nvPr/>
          </p:nvSpPr>
          <p:spPr>
            <a:xfrm rot="10800000">
              <a:off x="6849823" y="2973832"/>
              <a:ext cx="990501" cy="764341"/>
            </a:xfrm>
            <a:custGeom>
              <a:avLst/>
              <a:gdLst/>
              <a:ahLst/>
              <a:cxnLst/>
              <a:rect l="l" t="t" r="r" b="b"/>
              <a:pathLst>
                <a:path w="2768" h="2136" extrusionOk="0">
                  <a:moveTo>
                    <a:pt x="1275" y="1"/>
                  </a:moveTo>
                  <a:cubicBezTo>
                    <a:pt x="954" y="1"/>
                    <a:pt x="635" y="116"/>
                    <a:pt x="411" y="340"/>
                  </a:cubicBezTo>
                  <a:cubicBezTo>
                    <a:pt x="103" y="633"/>
                    <a:pt x="1" y="1146"/>
                    <a:pt x="191" y="1512"/>
                  </a:cubicBezTo>
                  <a:cubicBezTo>
                    <a:pt x="323" y="1746"/>
                    <a:pt x="557" y="1907"/>
                    <a:pt x="806" y="2009"/>
                  </a:cubicBezTo>
                  <a:cubicBezTo>
                    <a:pt x="1011" y="2089"/>
                    <a:pt x="1235" y="2135"/>
                    <a:pt x="1455" y="2135"/>
                  </a:cubicBezTo>
                  <a:cubicBezTo>
                    <a:pt x="1723" y="2135"/>
                    <a:pt x="1987" y="2067"/>
                    <a:pt x="2211" y="1907"/>
                  </a:cubicBezTo>
                  <a:cubicBezTo>
                    <a:pt x="2607" y="1614"/>
                    <a:pt x="2768" y="1014"/>
                    <a:pt x="2504" y="604"/>
                  </a:cubicBezTo>
                  <a:lnTo>
                    <a:pt x="2504" y="604"/>
                  </a:lnTo>
                  <a:lnTo>
                    <a:pt x="2665" y="765"/>
                  </a:lnTo>
                  <a:cubicBezTo>
                    <a:pt x="2402" y="414"/>
                    <a:pt x="2036" y="136"/>
                    <a:pt x="1626" y="48"/>
                  </a:cubicBezTo>
                  <a:cubicBezTo>
                    <a:pt x="1512" y="16"/>
                    <a:pt x="1393" y="1"/>
                    <a:pt x="1275" y="1"/>
                  </a:cubicBezTo>
                  <a:close/>
                </a:path>
              </a:pathLst>
            </a:cu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893;p40">
            <a:extLst>
              <a:ext uri="{FF2B5EF4-FFF2-40B4-BE49-F238E27FC236}">
                <a16:creationId xmlns:a16="http://schemas.microsoft.com/office/drawing/2014/main" id="{D9FFC5A0-D147-2FA0-AA21-42B3C44C9363}"/>
              </a:ext>
            </a:extLst>
          </p:cNvPr>
          <p:cNvSpPr txBox="1"/>
          <p:nvPr/>
        </p:nvSpPr>
        <p:spPr>
          <a:xfrm>
            <a:off x="7404133" y="3094377"/>
            <a:ext cx="592800" cy="4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300" dirty="0">
                <a:solidFill>
                  <a:schemeClr val="lt2"/>
                </a:solidFill>
                <a:latin typeface="Archivo Black"/>
                <a:ea typeface="Archivo Black"/>
                <a:cs typeface="Archivo Black"/>
                <a:sym typeface="Archivo Black"/>
              </a:rPr>
              <a:t>05</a:t>
            </a:r>
            <a:endParaRPr sz="2300" dirty="0">
              <a:solidFill>
                <a:schemeClr val="lt2"/>
              </a:solidFill>
              <a:latin typeface="Archivo Black"/>
              <a:ea typeface="Archivo Black"/>
              <a:cs typeface="Archivo Black"/>
              <a:sym typeface="Archivo Black"/>
            </a:endParaRPr>
          </a:p>
        </p:txBody>
      </p:sp>
      <p:sp>
        <p:nvSpPr>
          <p:cNvPr id="8" name="Google Shape;889;p40">
            <a:extLst>
              <a:ext uri="{FF2B5EF4-FFF2-40B4-BE49-F238E27FC236}">
                <a16:creationId xmlns:a16="http://schemas.microsoft.com/office/drawing/2014/main" id="{529C30DA-9830-C1E3-3DD2-7B238FBC52D6}"/>
              </a:ext>
            </a:extLst>
          </p:cNvPr>
          <p:cNvSpPr txBox="1"/>
          <p:nvPr/>
        </p:nvSpPr>
        <p:spPr>
          <a:xfrm>
            <a:off x="7026273" y="2566109"/>
            <a:ext cx="1288800" cy="258900"/>
          </a:xfrm>
          <a:prstGeom prst="rect">
            <a:avLst/>
          </a:prstGeom>
          <a:noFill/>
          <a:ln>
            <a:noFill/>
          </a:ln>
        </p:spPr>
        <p:txBody>
          <a:bodyPr spcFirstLastPara="1" wrap="square" lIns="0" tIns="6700" rIns="0" bIns="0" anchor="b" anchorCtr="0">
            <a:noAutofit/>
          </a:bodyPr>
          <a:lstStyle/>
          <a:p>
            <a:pPr marL="12700" lvl="0" indent="0" algn="ctr" rtl="0">
              <a:spcBef>
                <a:spcPts val="800"/>
              </a:spcBef>
              <a:spcAft>
                <a:spcPts val="0"/>
              </a:spcAft>
              <a:buNone/>
            </a:pPr>
            <a:r>
              <a:rPr lang="en" sz="2000" dirty="0">
                <a:solidFill>
                  <a:schemeClr val="dk1"/>
                </a:solidFill>
                <a:latin typeface="Archivo Black"/>
                <a:ea typeface="Archivo Black"/>
                <a:cs typeface="Archivo Black"/>
                <a:sym typeface="Archivo Black"/>
              </a:rPr>
              <a:t>June</a:t>
            </a:r>
            <a:endParaRPr sz="2000" dirty="0">
              <a:solidFill>
                <a:schemeClr val="dk1"/>
              </a:solidFill>
              <a:latin typeface="Archivo Black"/>
              <a:ea typeface="Archivo Black"/>
              <a:cs typeface="Archivo Black"/>
              <a:sym typeface="Archivo Black"/>
            </a:endParaRPr>
          </a:p>
        </p:txBody>
      </p:sp>
      <p:cxnSp>
        <p:nvCxnSpPr>
          <p:cNvPr id="10" name="Straight Connector 9">
            <a:extLst>
              <a:ext uri="{FF2B5EF4-FFF2-40B4-BE49-F238E27FC236}">
                <a16:creationId xmlns:a16="http://schemas.microsoft.com/office/drawing/2014/main" id="{80DCB490-9DA5-08B7-B315-9F68BE63955A}"/>
              </a:ext>
            </a:extLst>
          </p:cNvPr>
          <p:cNvCxnSpPr>
            <a:cxnSpLocks/>
          </p:cNvCxnSpPr>
          <p:nvPr/>
        </p:nvCxnSpPr>
        <p:spPr>
          <a:xfrm flipV="1">
            <a:off x="6437696" y="3308018"/>
            <a:ext cx="825239" cy="2684"/>
          </a:xfrm>
          <a:prstGeom prst="line">
            <a:avLst/>
          </a:prstGeom>
          <a:noFill/>
          <a:ln w="19050" cap="flat" cmpd="sng">
            <a:solidFill>
              <a:schemeClr val="accent3"/>
            </a:solidFill>
            <a:prstDash val="solid"/>
            <a:round/>
            <a:headEnd type="none" w="med" len="med"/>
            <a:tailEnd type="none" w="med" len="med"/>
          </a:ln>
        </p:spPr>
      </p:cxnSp>
      <p:sp>
        <p:nvSpPr>
          <p:cNvPr id="15" name="Google Shape;886;p40">
            <a:extLst>
              <a:ext uri="{FF2B5EF4-FFF2-40B4-BE49-F238E27FC236}">
                <a16:creationId xmlns:a16="http://schemas.microsoft.com/office/drawing/2014/main" id="{B9F323A1-FD48-F71F-B890-E6792092DA9B}"/>
              </a:ext>
            </a:extLst>
          </p:cNvPr>
          <p:cNvSpPr txBox="1"/>
          <p:nvPr/>
        </p:nvSpPr>
        <p:spPr>
          <a:xfrm>
            <a:off x="6871652" y="1390929"/>
            <a:ext cx="1804050" cy="841350"/>
          </a:xfrm>
          <a:prstGeom prst="rect">
            <a:avLst/>
          </a:prstGeom>
          <a:noFill/>
          <a:ln>
            <a:noFill/>
          </a:ln>
        </p:spPr>
        <p:txBody>
          <a:bodyPr spcFirstLastPara="1" wrap="square" lIns="0" tIns="6700" rIns="0" bIns="0" anchor="b" anchorCtr="0">
            <a:noAutofit/>
          </a:bodyPr>
          <a:lstStyle/>
          <a:p>
            <a:pPr marL="12700" marR="0" lvl="0" indent="0" algn="ctr" rtl="0">
              <a:lnSpc>
                <a:spcPct val="100000"/>
              </a:lnSpc>
              <a:spcBef>
                <a:spcPts val="800"/>
              </a:spcBef>
              <a:spcAft>
                <a:spcPts val="0"/>
              </a:spcAft>
              <a:buNone/>
            </a:pPr>
            <a:r>
              <a:rPr lang="en-US" dirty="0">
                <a:solidFill>
                  <a:schemeClr val="dk1"/>
                </a:solidFill>
                <a:latin typeface="Karla"/>
                <a:ea typeface="Karla"/>
                <a:cs typeface="Karla"/>
                <a:sym typeface="Karla"/>
              </a:rPr>
              <a:t>Implementation of Backend and integration with Frontend</a:t>
            </a:r>
          </a:p>
        </p:txBody>
      </p:sp>
      <p:pic>
        <p:nvPicPr>
          <p:cNvPr id="5" name="Picture 4" descr="29790259_1872610862758572_5227630052780236864_n.png">
            <a:extLst>
              <a:ext uri="{FF2B5EF4-FFF2-40B4-BE49-F238E27FC236}">
                <a16:creationId xmlns:a16="http://schemas.microsoft.com/office/drawing/2014/main" id="{E6AEE9DB-5671-31A6-6B10-3E1D8F1EED46}"/>
              </a:ext>
            </a:extLst>
          </p:cNvPr>
          <p:cNvPicPr>
            <a:picLocks noChangeAspect="1"/>
          </p:cNvPicPr>
          <p:nvPr/>
        </p:nvPicPr>
        <p:blipFill>
          <a:blip r:embed="rId3"/>
          <a:srcRect l="19111" r="19259" b="29046"/>
          <a:stretch>
            <a:fillRect/>
          </a:stretch>
        </p:blipFill>
        <p:spPr>
          <a:xfrm>
            <a:off x="0" y="4229101"/>
            <a:ext cx="794237" cy="914399"/>
          </a:xfrm>
          <a:prstGeom prst="rect">
            <a:avLst/>
          </a:prstGeom>
        </p:spPr>
      </p:pic>
    </p:spTree>
    <p:extLst>
      <p:ext uri="{BB962C8B-B14F-4D97-AF65-F5344CB8AC3E}">
        <p14:creationId xmlns:p14="http://schemas.microsoft.com/office/powerpoint/2010/main" val="2106321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2" name="Picture 1" descr="29790259_1872610862758572_5227630052780236864_n.png">
            <a:extLst>
              <a:ext uri="{FF2B5EF4-FFF2-40B4-BE49-F238E27FC236}">
                <a16:creationId xmlns:a16="http://schemas.microsoft.com/office/drawing/2014/main" id="{3557D4D7-1BB1-4D64-EEBE-5B12A8B0D9E3}"/>
              </a:ext>
            </a:extLst>
          </p:cNvPr>
          <p:cNvPicPr>
            <a:picLocks noChangeAspect="1"/>
          </p:cNvPicPr>
          <p:nvPr/>
        </p:nvPicPr>
        <p:blipFill>
          <a:blip r:embed="rId3"/>
          <a:srcRect l="19111" r="19259" b="29046"/>
          <a:stretch>
            <a:fillRect/>
          </a:stretch>
        </p:blipFill>
        <p:spPr>
          <a:xfrm>
            <a:off x="8349763" y="4229101"/>
            <a:ext cx="794237" cy="914399"/>
          </a:xfrm>
          <a:prstGeom prst="rect">
            <a:avLst/>
          </a:prstGeom>
        </p:spPr>
      </p:pic>
      <p:sp>
        <p:nvSpPr>
          <p:cNvPr id="6" name="TextBox 5">
            <a:extLst>
              <a:ext uri="{FF2B5EF4-FFF2-40B4-BE49-F238E27FC236}">
                <a16:creationId xmlns:a16="http://schemas.microsoft.com/office/drawing/2014/main" id="{506C13D4-2F60-2E83-8730-BE0C6B545460}"/>
              </a:ext>
            </a:extLst>
          </p:cNvPr>
          <p:cNvSpPr txBox="1"/>
          <p:nvPr/>
        </p:nvSpPr>
        <p:spPr>
          <a:xfrm>
            <a:off x="461811" y="1468312"/>
            <a:ext cx="5991921" cy="523220"/>
          </a:xfrm>
          <a:prstGeom prst="rect">
            <a:avLst/>
          </a:prstGeom>
          <a:noFill/>
        </p:spPr>
        <p:txBody>
          <a:bodyPr wrap="square">
            <a:spAutoFit/>
          </a:bodyPr>
          <a:lstStyle/>
          <a:p>
            <a:r>
              <a:rPr lang="en" sz="2800" dirty="0">
                <a:latin typeface="Archivo Black" panose="020B0604020202020204" charset="0"/>
              </a:rPr>
              <a:t>Flowchart</a:t>
            </a:r>
            <a:endParaRPr lang="en-IN" sz="2800" dirty="0">
              <a:latin typeface="Archivo Black" panose="020B0604020202020204" charset="0"/>
            </a:endParaRPr>
          </a:p>
        </p:txBody>
      </p:sp>
      <p:pic>
        <p:nvPicPr>
          <p:cNvPr id="13" name="Picture 12">
            <a:extLst>
              <a:ext uri="{FF2B5EF4-FFF2-40B4-BE49-F238E27FC236}">
                <a16:creationId xmlns:a16="http://schemas.microsoft.com/office/drawing/2014/main" id="{002BCC5F-1AA2-81D1-3B52-A0F8478613ED}"/>
              </a:ext>
            </a:extLst>
          </p:cNvPr>
          <p:cNvPicPr>
            <a:picLocks noChangeAspect="1"/>
          </p:cNvPicPr>
          <p:nvPr/>
        </p:nvPicPr>
        <p:blipFill>
          <a:blip r:embed="rId4"/>
          <a:stretch>
            <a:fillRect/>
          </a:stretch>
        </p:blipFill>
        <p:spPr>
          <a:xfrm>
            <a:off x="4170557" y="129952"/>
            <a:ext cx="3806833" cy="5025019"/>
          </a:xfrm>
          <a:prstGeom prst="rect">
            <a:avLst/>
          </a:prstGeom>
        </p:spPr>
      </p:pic>
      <p:sp>
        <p:nvSpPr>
          <p:cNvPr id="16" name="TextBox 15">
            <a:extLst>
              <a:ext uri="{FF2B5EF4-FFF2-40B4-BE49-F238E27FC236}">
                <a16:creationId xmlns:a16="http://schemas.microsoft.com/office/drawing/2014/main" id="{4D7E22F0-D033-A944-352B-9B8E759CC904}"/>
              </a:ext>
            </a:extLst>
          </p:cNvPr>
          <p:cNvSpPr txBox="1"/>
          <p:nvPr/>
        </p:nvSpPr>
        <p:spPr>
          <a:xfrm>
            <a:off x="461811" y="1991532"/>
            <a:ext cx="3553349" cy="1600438"/>
          </a:xfrm>
          <a:prstGeom prst="rect">
            <a:avLst/>
          </a:prstGeom>
          <a:noFill/>
        </p:spPr>
        <p:txBody>
          <a:bodyPr wrap="square" rtlCol="0">
            <a:spAutoFit/>
          </a:bodyPr>
          <a:lstStyle/>
          <a:p>
            <a:r>
              <a:rPr lang="en-US" dirty="0"/>
              <a:t>It visually represents the main phases and key activities involved in developing the platform. The flowchart provides a clear sequence of steps, ensuring all stakeholders understand the process from requirement gathering to continuous maintenance.</a:t>
            </a:r>
            <a:endParaRPr lang="en-IN" dirty="0"/>
          </a:p>
        </p:txBody>
      </p:sp>
    </p:spTree>
    <p:extLst>
      <p:ext uri="{BB962C8B-B14F-4D97-AF65-F5344CB8AC3E}">
        <p14:creationId xmlns:p14="http://schemas.microsoft.com/office/powerpoint/2010/main" val="3222901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2" name="Picture 1" descr="29790259_1872610862758572_5227630052780236864_n.png">
            <a:extLst>
              <a:ext uri="{FF2B5EF4-FFF2-40B4-BE49-F238E27FC236}">
                <a16:creationId xmlns:a16="http://schemas.microsoft.com/office/drawing/2014/main" id="{3557D4D7-1BB1-4D64-EEBE-5B12A8B0D9E3}"/>
              </a:ext>
            </a:extLst>
          </p:cNvPr>
          <p:cNvPicPr>
            <a:picLocks noChangeAspect="1"/>
          </p:cNvPicPr>
          <p:nvPr/>
        </p:nvPicPr>
        <p:blipFill>
          <a:blip r:embed="rId3"/>
          <a:srcRect l="19111" r="19259" b="29046"/>
          <a:stretch>
            <a:fillRect/>
          </a:stretch>
        </p:blipFill>
        <p:spPr>
          <a:xfrm>
            <a:off x="8349763" y="4229101"/>
            <a:ext cx="794237" cy="914399"/>
          </a:xfrm>
          <a:prstGeom prst="rect">
            <a:avLst/>
          </a:prstGeom>
        </p:spPr>
      </p:pic>
      <p:sp>
        <p:nvSpPr>
          <p:cNvPr id="6" name="TextBox 5">
            <a:extLst>
              <a:ext uri="{FF2B5EF4-FFF2-40B4-BE49-F238E27FC236}">
                <a16:creationId xmlns:a16="http://schemas.microsoft.com/office/drawing/2014/main" id="{506C13D4-2F60-2E83-8730-BE0C6B545460}"/>
              </a:ext>
            </a:extLst>
          </p:cNvPr>
          <p:cNvSpPr txBox="1"/>
          <p:nvPr/>
        </p:nvSpPr>
        <p:spPr>
          <a:xfrm>
            <a:off x="162734" y="118515"/>
            <a:ext cx="5991921" cy="523220"/>
          </a:xfrm>
          <a:prstGeom prst="rect">
            <a:avLst/>
          </a:prstGeom>
          <a:noFill/>
        </p:spPr>
        <p:txBody>
          <a:bodyPr wrap="square">
            <a:spAutoFit/>
          </a:bodyPr>
          <a:lstStyle/>
          <a:p>
            <a:r>
              <a:rPr lang="en" sz="2800" dirty="0">
                <a:latin typeface="Archivo Black" panose="020B0604020202020204" charset="0"/>
              </a:rPr>
              <a:t>Methodology</a:t>
            </a:r>
            <a:endParaRPr lang="en-IN" sz="2800" dirty="0">
              <a:latin typeface="Archivo Black" panose="020B0604020202020204" charset="0"/>
            </a:endParaRPr>
          </a:p>
        </p:txBody>
      </p:sp>
      <p:sp>
        <p:nvSpPr>
          <p:cNvPr id="3" name="TextBox 2">
            <a:extLst>
              <a:ext uri="{FF2B5EF4-FFF2-40B4-BE49-F238E27FC236}">
                <a16:creationId xmlns:a16="http://schemas.microsoft.com/office/drawing/2014/main" id="{54A01337-7194-8C64-EFCE-ED23189DFFD3}"/>
              </a:ext>
            </a:extLst>
          </p:cNvPr>
          <p:cNvSpPr txBox="1"/>
          <p:nvPr/>
        </p:nvSpPr>
        <p:spPr>
          <a:xfrm>
            <a:off x="92992" y="720671"/>
            <a:ext cx="3952066" cy="23145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Requirement Gathering and Analysis </a:t>
            </a:r>
          </a:p>
          <a:p>
            <a:pPr marL="285750" indent="-285750">
              <a:lnSpc>
                <a:spcPct val="150000"/>
              </a:lnSpc>
              <a:buFont typeface="Arial" panose="020B0604020202020204" pitchFamily="34" charset="0"/>
              <a:buChar char="•"/>
            </a:pPr>
            <a:r>
              <a:rPr lang="en-US" dirty="0"/>
              <a:t>Design and Planning Frontend </a:t>
            </a:r>
          </a:p>
          <a:p>
            <a:pPr marL="285750" indent="-285750">
              <a:lnSpc>
                <a:spcPct val="150000"/>
              </a:lnSpc>
              <a:buFont typeface="Arial" panose="020B0604020202020204" pitchFamily="34" charset="0"/>
              <a:buChar char="•"/>
            </a:pPr>
            <a:r>
              <a:rPr lang="en-US" dirty="0"/>
              <a:t>Development Backend Development </a:t>
            </a:r>
          </a:p>
          <a:p>
            <a:pPr marL="285750" indent="-285750">
              <a:lnSpc>
                <a:spcPct val="150000"/>
              </a:lnSpc>
              <a:buFont typeface="Arial" panose="020B0604020202020204" pitchFamily="34" charset="0"/>
              <a:buChar char="•"/>
            </a:pPr>
            <a:r>
              <a:rPr lang="en-US" dirty="0"/>
              <a:t>Integration of Frontend and Backend </a:t>
            </a:r>
          </a:p>
          <a:p>
            <a:pPr marL="285750" indent="-285750">
              <a:lnSpc>
                <a:spcPct val="150000"/>
              </a:lnSpc>
              <a:buFont typeface="Arial" panose="020B0604020202020204" pitchFamily="34" charset="0"/>
              <a:buChar char="•"/>
            </a:pPr>
            <a:r>
              <a:rPr lang="en-US" dirty="0"/>
              <a:t>Testing and Quality Assurance </a:t>
            </a:r>
          </a:p>
          <a:p>
            <a:pPr marL="285750" indent="-285750">
              <a:lnSpc>
                <a:spcPct val="150000"/>
              </a:lnSpc>
              <a:buFont typeface="Arial" panose="020B0604020202020204" pitchFamily="34" charset="0"/>
              <a:buChar char="•"/>
            </a:pPr>
            <a:r>
              <a:rPr lang="en-US" dirty="0"/>
              <a:t>Deployment and Rollout </a:t>
            </a:r>
          </a:p>
          <a:p>
            <a:pPr marL="285750" indent="-285750">
              <a:lnSpc>
                <a:spcPct val="150000"/>
              </a:lnSpc>
              <a:buFont typeface="Arial" panose="020B0604020202020204" pitchFamily="34" charset="0"/>
              <a:buChar char="•"/>
            </a:pPr>
            <a:r>
              <a:rPr lang="en-US" dirty="0"/>
              <a:t>Continuous Monitoring and Maintenance</a:t>
            </a:r>
            <a:endParaRPr lang="en-IN" dirty="0"/>
          </a:p>
        </p:txBody>
      </p:sp>
      <p:sp>
        <p:nvSpPr>
          <p:cNvPr id="4" name="TextBox 3">
            <a:extLst>
              <a:ext uri="{FF2B5EF4-FFF2-40B4-BE49-F238E27FC236}">
                <a16:creationId xmlns:a16="http://schemas.microsoft.com/office/drawing/2014/main" id="{24EE6DEE-D350-CBD0-E97E-293D247B876F}"/>
              </a:ext>
            </a:extLst>
          </p:cNvPr>
          <p:cNvSpPr txBox="1"/>
          <p:nvPr/>
        </p:nvSpPr>
        <p:spPr>
          <a:xfrm>
            <a:off x="4045057" y="1275787"/>
            <a:ext cx="5991921" cy="523220"/>
          </a:xfrm>
          <a:prstGeom prst="rect">
            <a:avLst/>
          </a:prstGeom>
          <a:noFill/>
        </p:spPr>
        <p:txBody>
          <a:bodyPr wrap="square">
            <a:spAutoFit/>
          </a:bodyPr>
          <a:lstStyle/>
          <a:p>
            <a:r>
              <a:rPr lang="en" sz="2800" dirty="0">
                <a:latin typeface="Archivo Black" panose="020B0604020202020204" charset="0"/>
              </a:rPr>
              <a:t>Implementation</a:t>
            </a:r>
            <a:endParaRPr lang="en-IN" sz="2800" dirty="0">
              <a:latin typeface="Archivo Black" panose="020B0604020202020204" charset="0"/>
            </a:endParaRPr>
          </a:p>
        </p:txBody>
      </p:sp>
      <p:sp>
        <p:nvSpPr>
          <p:cNvPr id="5" name="TextBox 4">
            <a:extLst>
              <a:ext uri="{FF2B5EF4-FFF2-40B4-BE49-F238E27FC236}">
                <a16:creationId xmlns:a16="http://schemas.microsoft.com/office/drawing/2014/main" id="{546B3168-FE0F-2949-77B5-0DCC6009AC98}"/>
              </a:ext>
            </a:extLst>
          </p:cNvPr>
          <p:cNvSpPr txBox="1"/>
          <p:nvPr/>
        </p:nvSpPr>
        <p:spPr>
          <a:xfrm>
            <a:off x="4045057" y="1877943"/>
            <a:ext cx="4304705" cy="2637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Set up development environment for MERN stack. </a:t>
            </a:r>
          </a:p>
          <a:p>
            <a:pPr marL="285750" indent="-285750">
              <a:lnSpc>
                <a:spcPct val="150000"/>
              </a:lnSpc>
              <a:buFont typeface="Arial" panose="020B0604020202020204" pitchFamily="34" charset="0"/>
              <a:buChar char="•"/>
            </a:pPr>
            <a:r>
              <a:rPr lang="en-US" dirty="0"/>
              <a:t>Use tools like Visual Studio Code and Postman. </a:t>
            </a:r>
          </a:p>
          <a:p>
            <a:pPr marL="285750" indent="-285750">
              <a:lnSpc>
                <a:spcPct val="150000"/>
              </a:lnSpc>
              <a:buFont typeface="Arial" panose="020B0604020202020204" pitchFamily="34" charset="0"/>
              <a:buChar char="•"/>
            </a:pPr>
            <a:r>
              <a:rPr lang="en-US" dirty="0"/>
              <a:t>Install and configure MERN stack components. </a:t>
            </a:r>
          </a:p>
          <a:p>
            <a:pPr marL="285750" indent="-285750">
              <a:lnSpc>
                <a:spcPct val="150000"/>
              </a:lnSpc>
              <a:buFont typeface="Arial" panose="020B0604020202020204" pitchFamily="34" charset="0"/>
              <a:buChar char="•"/>
            </a:pPr>
            <a:r>
              <a:rPr lang="en-US" dirty="0"/>
              <a:t>Develop backend with Node.js and Express.js. Integrate MongoDB for database management. </a:t>
            </a:r>
          </a:p>
          <a:p>
            <a:pPr marL="285750" indent="-285750">
              <a:lnSpc>
                <a:spcPct val="150000"/>
              </a:lnSpc>
              <a:buFont typeface="Arial" panose="020B0604020202020204" pitchFamily="34" charset="0"/>
              <a:buChar char="•"/>
            </a:pPr>
            <a:r>
              <a:rPr lang="en-US" dirty="0"/>
              <a:t>Create dynamic UI with React.js. </a:t>
            </a:r>
          </a:p>
          <a:p>
            <a:pPr marL="285750" indent="-285750">
              <a:lnSpc>
                <a:spcPct val="150000"/>
              </a:lnSpc>
              <a:buFont typeface="Arial" panose="020B0604020202020204" pitchFamily="34" charset="0"/>
              <a:buChar char="•"/>
            </a:pPr>
            <a:r>
              <a:rPr lang="en-US" dirty="0"/>
              <a:t>Implement authentication and authorization.</a:t>
            </a:r>
            <a:endParaRPr lang="en-IN" dirty="0"/>
          </a:p>
        </p:txBody>
      </p:sp>
    </p:spTree>
    <p:extLst>
      <p:ext uri="{BB962C8B-B14F-4D97-AF65-F5344CB8AC3E}">
        <p14:creationId xmlns:p14="http://schemas.microsoft.com/office/powerpoint/2010/main" val="2575692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grpSp>
        <p:nvGrpSpPr>
          <p:cNvPr id="1275" name="Google Shape;1275;p48"/>
          <p:cNvGrpSpPr/>
          <p:nvPr/>
        </p:nvGrpSpPr>
        <p:grpSpPr>
          <a:xfrm>
            <a:off x="4940355" y="382409"/>
            <a:ext cx="1859071" cy="4421220"/>
            <a:chOff x="4940355" y="382409"/>
            <a:chExt cx="1859071" cy="4421220"/>
          </a:xfrm>
        </p:grpSpPr>
        <p:sp>
          <p:nvSpPr>
            <p:cNvPr id="1276" name="Google Shape;1276;p48"/>
            <p:cNvSpPr/>
            <p:nvPr/>
          </p:nvSpPr>
          <p:spPr>
            <a:xfrm rot="-2105364">
              <a:off x="5497165" y="504762"/>
              <a:ext cx="592846" cy="530494"/>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8"/>
            <p:cNvSpPr/>
            <p:nvPr/>
          </p:nvSpPr>
          <p:spPr>
            <a:xfrm flipH="1">
              <a:off x="5123375" y="1558855"/>
              <a:ext cx="912921" cy="827410"/>
            </a:xfrm>
            <a:custGeom>
              <a:avLst/>
              <a:gdLst/>
              <a:ahLst/>
              <a:cxnLst/>
              <a:rect l="l" t="t" r="r" b="b"/>
              <a:pathLst>
                <a:path w="12854" h="11650" extrusionOk="0">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8"/>
            <p:cNvSpPr/>
            <p:nvPr/>
          </p:nvSpPr>
          <p:spPr>
            <a:xfrm flipH="1">
              <a:off x="5697290" y="2536257"/>
              <a:ext cx="1031458" cy="2181381"/>
            </a:xfrm>
            <a:custGeom>
              <a:avLst/>
              <a:gdLst/>
              <a:ahLst/>
              <a:cxnLst/>
              <a:rect l="l" t="t" r="r" b="b"/>
              <a:pathLst>
                <a:path w="14523" h="30714" extrusionOk="0">
                  <a:moveTo>
                    <a:pt x="14523" y="0"/>
                  </a:moveTo>
                  <a:lnTo>
                    <a:pt x="9838" y="878"/>
                  </a:lnTo>
                  <a:cubicBezTo>
                    <a:pt x="7232" y="12912"/>
                    <a:pt x="1" y="28254"/>
                    <a:pt x="1" y="28254"/>
                  </a:cubicBezTo>
                  <a:lnTo>
                    <a:pt x="4012" y="30714"/>
                  </a:lnTo>
                  <a:cubicBezTo>
                    <a:pt x="13308" y="12341"/>
                    <a:pt x="14523" y="0"/>
                    <a:pt x="145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8"/>
            <p:cNvSpPr/>
            <p:nvPr/>
          </p:nvSpPr>
          <p:spPr>
            <a:xfrm flipH="1">
              <a:off x="5666054" y="1058436"/>
              <a:ext cx="770522" cy="832382"/>
            </a:xfrm>
            <a:custGeom>
              <a:avLst/>
              <a:gdLst/>
              <a:ahLst/>
              <a:cxnLst/>
              <a:rect l="l" t="t" r="r" b="b"/>
              <a:pathLst>
                <a:path w="10849" h="11720" extrusionOk="0">
                  <a:moveTo>
                    <a:pt x="2775" y="1"/>
                  </a:moveTo>
                  <a:cubicBezTo>
                    <a:pt x="2313" y="1"/>
                    <a:pt x="1872" y="147"/>
                    <a:pt x="1479" y="591"/>
                  </a:cubicBezTo>
                  <a:cubicBezTo>
                    <a:pt x="1478" y="591"/>
                    <a:pt x="1478" y="590"/>
                    <a:pt x="1477" y="590"/>
                  </a:cubicBezTo>
                  <a:cubicBezTo>
                    <a:pt x="1432" y="590"/>
                    <a:pt x="821" y="867"/>
                    <a:pt x="849" y="1338"/>
                  </a:cubicBezTo>
                  <a:cubicBezTo>
                    <a:pt x="893" y="2948"/>
                    <a:pt x="1171" y="4046"/>
                    <a:pt x="498" y="5510"/>
                  </a:cubicBezTo>
                  <a:cubicBezTo>
                    <a:pt x="278" y="6008"/>
                    <a:pt x="0" y="6535"/>
                    <a:pt x="88" y="7062"/>
                  </a:cubicBezTo>
                  <a:cubicBezTo>
                    <a:pt x="191" y="7545"/>
                    <a:pt x="586" y="7925"/>
                    <a:pt x="1025" y="8145"/>
                  </a:cubicBezTo>
                  <a:cubicBezTo>
                    <a:pt x="1464" y="8365"/>
                    <a:pt x="1962" y="8482"/>
                    <a:pt x="2430" y="8628"/>
                  </a:cubicBezTo>
                  <a:cubicBezTo>
                    <a:pt x="2913" y="8774"/>
                    <a:pt x="3382" y="8994"/>
                    <a:pt x="3675" y="9375"/>
                  </a:cubicBezTo>
                  <a:cubicBezTo>
                    <a:pt x="4026" y="9814"/>
                    <a:pt x="4099" y="10399"/>
                    <a:pt x="4465" y="10824"/>
                  </a:cubicBezTo>
                  <a:cubicBezTo>
                    <a:pt x="4846" y="11278"/>
                    <a:pt x="5475" y="11439"/>
                    <a:pt x="6076" y="11527"/>
                  </a:cubicBezTo>
                  <a:cubicBezTo>
                    <a:pt x="6841" y="11659"/>
                    <a:pt x="7594" y="11719"/>
                    <a:pt x="8367" y="11719"/>
                  </a:cubicBezTo>
                  <a:cubicBezTo>
                    <a:pt x="8452" y="11719"/>
                    <a:pt x="8537" y="11718"/>
                    <a:pt x="8623" y="11717"/>
                  </a:cubicBezTo>
                  <a:cubicBezTo>
                    <a:pt x="9135" y="11702"/>
                    <a:pt x="9677" y="11644"/>
                    <a:pt x="10101" y="11351"/>
                  </a:cubicBezTo>
                  <a:cubicBezTo>
                    <a:pt x="10746" y="10868"/>
                    <a:pt x="10848" y="9828"/>
                    <a:pt x="10321" y="9243"/>
                  </a:cubicBezTo>
                  <a:cubicBezTo>
                    <a:pt x="9940" y="8818"/>
                    <a:pt x="9355" y="8672"/>
                    <a:pt x="8842" y="8408"/>
                  </a:cubicBezTo>
                  <a:cubicBezTo>
                    <a:pt x="7964" y="7940"/>
                    <a:pt x="7320" y="7091"/>
                    <a:pt x="7144" y="6110"/>
                  </a:cubicBezTo>
                  <a:cubicBezTo>
                    <a:pt x="6998" y="5276"/>
                    <a:pt x="7174" y="4397"/>
                    <a:pt x="7247" y="3533"/>
                  </a:cubicBezTo>
                  <a:cubicBezTo>
                    <a:pt x="7305" y="2670"/>
                    <a:pt x="7188" y="1718"/>
                    <a:pt x="6573" y="1133"/>
                  </a:cubicBezTo>
                  <a:cubicBezTo>
                    <a:pt x="6163" y="752"/>
                    <a:pt x="5607" y="591"/>
                    <a:pt x="5051" y="503"/>
                  </a:cubicBezTo>
                  <a:cubicBezTo>
                    <a:pt x="4311" y="377"/>
                    <a:pt x="3516" y="1"/>
                    <a:pt x="27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8"/>
            <p:cNvSpPr/>
            <p:nvPr/>
          </p:nvSpPr>
          <p:spPr>
            <a:xfrm flipH="1">
              <a:off x="5697302" y="2536257"/>
              <a:ext cx="1031458" cy="2181381"/>
            </a:xfrm>
            <a:custGeom>
              <a:avLst/>
              <a:gdLst/>
              <a:ahLst/>
              <a:cxnLst/>
              <a:rect l="l" t="t" r="r" b="b"/>
              <a:pathLst>
                <a:path w="14523" h="30714" extrusionOk="0">
                  <a:moveTo>
                    <a:pt x="14523" y="0"/>
                  </a:moveTo>
                  <a:lnTo>
                    <a:pt x="9838" y="878"/>
                  </a:lnTo>
                  <a:cubicBezTo>
                    <a:pt x="7232" y="12912"/>
                    <a:pt x="1" y="28254"/>
                    <a:pt x="1" y="28254"/>
                  </a:cubicBezTo>
                  <a:lnTo>
                    <a:pt x="4012" y="30714"/>
                  </a:lnTo>
                  <a:cubicBezTo>
                    <a:pt x="13308" y="12341"/>
                    <a:pt x="14523" y="0"/>
                    <a:pt x="14523"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8"/>
            <p:cNvSpPr/>
            <p:nvPr/>
          </p:nvSpPr>
          <p:spPr>
            <a:xfrm flipH="1">
              <a:off x="6390764" y="4531472"/>
              <a:ext cx="339061" cy="272158"/>
            </a:xfrm>
            <a:custGeom>
              <a:avLst/>
              <a:gdLst/>
              <a:ahLst/>
              <a:cxnLst/>
              <a:rect l="l" t="t" r="r" b="b"/>
              <a:pathLst>
                <a:path w="4774" h="3832" extrusionOk="0">
                  <a:moveTo>
                    <a:pt x="1" y="0"/>
                  </a:moveTo>
                  <a:lnTo>
                    <a:pt x="16" y="161"/>
                  </a:lnTo>
                  <a:cubicBezTo>
                    <a:pt x="16" y="161"/>
                    <a:pt x="4167" y="3832"/>
                    <a:pt x="4618" y="3832"/>
                  </a:cubicBezTo>
                  <a:cubicBezTo>
                    <a:pt x="4639" y="3832"/>
                    <a:pt x="4652" y="3824"/>
                    <a:pt x="4656" y="3807"/>
                  </a:cubicBezTo>
                  <a:cubicBezTo>
                    <a:pt x="4773" y="3426"/>
                    <a:pt x="3997" y="2621"/>
                    <a:pt x="3997" y="2621"/>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8"/>
            <p:cNvSpPr/>
            <p:nvPr/>
          </p:nvSpPr>
          <p:spPr>
            <a:xfrm flipH="1">
              <a:off x="6532169" y="3030498"/>
              <a:ext cx="267257" cy="303194"/>
            </a:xfrm>
            <a:custGeom>
              <a:avLst/>
              <a:gdLst/>
              <a:ahLst/>
              <a:cxnLst/>
              <a:rect l="l" t="t" r="r" b="b"/>
              <a:pathLst>
                <a:path w="3763" h="4269" extrusionOk="0">
                  <a:moveTo>
                    <a:pt x="1007" y="0"/>
                  </a:moveTo>
                  <a:cubicBezTo>
                    <a:pt x="912" y="0"/>
                    <a:pt x="842" y="30"/>
                    <a:pt x="805" y="97"/>
                  </a:cubicBezTo>
                  <a:cubicBezTo>
                    <a:pt x="805" y="97"/>
                    <a:pt x="0" y="2264"/>
                    <a:pt x="73" y="2528"/>
                  </a:cubicBezTo>
                  <a:cubicBezTo>
                    <a:pt x="83" y="2566"/>
                    <a:pt x="105" y="2583"/>
                    <a:pt x="134" y="2583"/>
                  </a:cubicBezTo>
                  <a:cubicBezTo>
                    <a:pt x="316" y="2583"/>
                    <a:pt x="805" y="1942"/>
                    <a:pt x="805" y="1942"/>
                  </a:cubicBezTo>
                  <a:lnTo>
                    <a:pt x="805" y="1942"/>
                  </a:lnTo>
                  <a:cubicBezTo>
                    <a:pt x="805" y="1942"/>
                    <a:pt x="264" y="2879"/>
                    <a:pt x="337" y="3128"/>
                  </a:cubicBezTo>
                  <a:cubicBezTo>
                    <a:pt x="344" y="3155"/>
                    <a:pt x="362" y="3167"/>
                    <a:pt x="387" y="3167"/>
                  </a:cubicBezTo>
                  <a:cubicBezTo>
                    <a:pt x="609" y="3167"/>
                    <a:pt x="1434" y="2235"/>
                    <a:pt x="1435" y="2235"/>
                  </a:cubicBezTo>
                  <a:lnTo>
                    <a:pt x="1435" y="2235"/>
                  </a:lnTo>
                  <a:cubicBezTo>
                    <a:pt x="1434" y="2235"/>
                    <a:pt x="483" y="3435"/>
                    <a:pt x="732" y="3640"/>
                  </a:cubicBezTo>
                  <a:cubicBezTo>
                    <a:pt x="752" y="3656"/>
                    <a:pt x="777" y="3663"/>
                    <a:pt x="805" y="3663"/>
                  </a:cubicBezTo>
                  <a:cubicBezTo>
                    <a:pt x="1159" y="3663"/>
                    <a:pt x="2123" y="2586"/>
                    <a:pt x="2123" y="2586"/>
                  </a:cubicBezTo>
                  <a:lnTo>
                    <a:pt x="2123" y="2586"/>
                  </a:lnTo>
                  <a:cubicBezTo>
                    <a:pt x="2123" y="2586"/>
                    <a:pt x="1069" y="3977"/>
                    <a:pt x="1303" y="4240"/>
                  </a:cubicBezTo>
                  <a:cubicBezTo>
                    <a:pt x="1319" y="4260"/>
                    <a:pt x="1341" y="4269"/>
                    <a:pt x="1368" y="4269"/>
                  </a:cubicBezTo>
                  <a:cubicBezTo>
                    <a:pt x="1728" y="4269"/>
                    <a:pt x="2957" y="2659"/>
                    <a:pt x="2957" y="2659"/>
                  </a:cubicBezTo>
                  <a:cubicBezTo>
                    <a:pt x="2984" y="3291"/>
                    <a:pt x="3357" y="3664"/>
                    <a:pt x="3542" y="3664"/>
                  </a:cubicBezTo>
                  <a:cubicBezTo>
                    <a:pt x="3559" y="3664"/>
                    <a:pt x="3574" y="3661"/>
                    <a:pt x="3587" y="3655"/>
                  </a:cubicBezTo>
                  <a:cubicBezTo>
                    <a:pt x="3762" y="3582"/>
                    <a:pt x="3557" y="1459"/>
                    <a:pt x="3557" y="1459"/>
                  </a:cubicBezTo>
                  <a:cubicBezTo>
                    <a:pt x="3557" y="1459"/>
                    <a:pt x="1673" y="0"/>
                    <a:pt x="1007"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8"/>
            <p:cNvSpPr/>
            <p:nvPr/>
          </p:nvSpPr>
          <p:spPr>
            <a:xfrm flipH="1">
              <a:off x="5302207" y="2508133"/>
              <a:ext cx="1096940" cy="2262559"/>
            </a:xfrm>
            <a:custGeom>
              <a:avLst/>
              <a:gdLst/>
              <a:ahLst/>
              <a:cxnLst/>
              <a:rect l="l" t="t" r="r" b="b"/>
              <a:pathLst>
                <a:path w="15445" h="31857" extrusionOk="0">
                  <a:moveTo>
                    <a:pt x="6251" y="1"/>
                  </a:moveTo>
                  <a:lnTo>
                    <a:pt x="0" y="2124"/>
                  </a:lnTo>
                  <a:cubicBezTo>
                    <a:pt x="0" y="2124"/>
                    <a:pt x="3470" y="18154"/>
                    <a:pt x="11844" y="31856"/>
                  </a:cubicBezTo>
                  <a:lnTo>
                    <a:pt x="15445" y="29895"/>
                  </a:lnTo>
                  <a:cubicBezTo>
                    <a:pt x="15445" y="29895"/>
                    <a:pt x="5929" y="9956"/>
                    <a:pt x="6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8"/>
            <p:cNvSpPr/>
            <p:nvPr/>
          </p:nvSpPr>
          <p:spPr>
            <a:xfrm flipH="1">
              <a:off x="6141265" y="2320990"/>
              <a:ext cx="166405" cy="180326"/>
            </a:xfrm>
            <a:custGeom>
              <a:avLst/>
              <a:gdLst/>
              <a:ahLst/>
              <a:cxnLst/>
              <a:rect l="l" t="t" r="r" b="b"/>
              <a:pathLst>
                <a:path w="2343" h="2539" extrusionOk="0">
                  <a:moveTo>
                    <a:pt x="162" y="1"/>
                  </a:moveTo>
                  <a:cubicBezTo>
                    <a:pt x="162" y="1"/>
                    <a:pt x="279" y="15"/>
                    <a:pt x="469" y="30"/>
                  </a:cubicBezTo>
                  <a:cubicBezTo>
                    <a:pt x="689" y="59"/>
                    <a:pt x="981" y="74"/>
                    <a:pt x="1333" y="103"/>
                  </a:cubicBezTo>
                  <a:cubicBezTo>
                    <a:pt x="1523" y="132"/>
                    <a:pt x="1713" y="147"/>
                    <a:pt x="1933" y="162"/>
                  </a:cubicBezTo>
                  <a:cubicBezTo>
                    <a:pt x="2050" y="176"/>
                    <a:pt x="2153" y="176"/>
                    <a:pt x="2211" y="250"/>
                  </a:cubicBezTo>
                  <a:cubicBezTo>
                    <a:pt x="2270" y="323"/>
                    <a:pt x="2270" y="440"/>
                    <a:pt x="2270" y="572"/>
                  </a:cubicBezTo>
                  <a:cubicBezTo>
                    <a:pt x="2270" y="806"/>
                    <a:pt x="2270" y="1055"/>
                    <a:pt x="2211" y="1318"/>
                  </a:cubicBezTo>
                  <a:cubicBezTo>
                    <a:pt x="2153" y="1567"/>
                    <a:pt x="2050" y="1831"/>
                    <a:pt x="1860" y="2006"/>
                  </a:cubicBezTo>
                  <a:cubicBezTo>
                    <a:pt x="1684" y="2197"/>
                    <a:pt x="1421" y="2328"/>
                    <a:pt x="1186" y="2372"/>
                  </a:cubicBezTo>
                  <a:cubicBezTo>
                    <a:pt x="1062" y="2402"/>
                    <a:pt x="934" y="2420"/>
                    <a:pt x="811" y="2420"/>
                  </a:cubicBezTo>
                  <a:cubicBezTo>
                    <a:pt x="689" y="2420"/>
                    <a:pt x="571" y="2402"/>
                    <a:pt x="469" y="2358"/>
                  </a:cubicBezTo>
                  <a:cubicBezTo>
                    <a:pt x="279" y="2255"/>
                    <a:pt x="176" y="2036"/>
                    <a:pt x="147" y="1831"/>
                  </a:cubicBezTo>
                  <a:cubicBezTo>
                    <a:pt x="103" y="1626"/>
                    <a:pt x="132" y="1421"/>
                    <a:pt x="132" y="1245"/>
                  </a:cubicBezTo>
                  <a:cubicBezTo>
                    <a:pt x="147" y="879"/>
                    <a:pt x="205" y="586"/>
                    <a:pt x="235" y="381"/>
                  </a:cubicBezTo>
                  <a:cubicBezTo>
                    <a:pt x="293" y="176"/>
                    <a:pt x="308" y="74"/>
                    <a:pt x="308" y="74"/>
                  </a:cubicBezTo>
                  <a:lnTo>
                    <a:pt x="308" y="74"/>
                  </a:lnTo>
                  <a:cubicBezTo>
                    <a:pt x="308" y="74"/>
                    <a:pt x="293" y="89"/>
                    <a:pt x="249" y="176"/>
                  </a:cubicBezTo>
                  <a:cubicBezTo>
                    <a:pt x="235" y="220"/>
                    <a:pt x="220" y="308"/>
                    <a:pt x="176" y="396"/>
                  </a:cubicBezTo>
                  <a:cubicBezTo>
                    <a:pt x="118" y="601"/>
                    <a:pt x="74" y="894"/>
                    <a:pt x="30" y="1260"/>
                  </a:cubicBezTo>
                  <a:cubicBezTo>
                    <a:pt x="15" y="1450"/>
                    <a:pt x="1" y="1640"/>
                    <a:pt x="30" y="1860"/>
                  </a:cubicBezTo>
                  <a:cubicBezTo>
                    <a:pt x="44" y="1977"/>
                    <a:pt x="88" y="2080"/>
                    <a:pt x="147" y="2197"/>
                  </a:cubicBezTo>
                  <a:cubicBezTo>
                    <a:pt x="220" y="2284"/>
                    <a:pt x="308" y="2402"/>
                    <a:pt x="410" y="2446"/>
                  </a:cubicBezTo>
                  <a:cubicBezTo>
                    <a:pt x="540" y="2514"/>
                    <a:pt x="673" y="2539"/>
                    <a:pt x="808" y="2539"/>
                  </a:cubicBezTo>
                  <a:cubicBezTo>
                    <a:pt x="933" y="2539"/>
                    <a:pt x="1060" y="2518"/>
                    <a:pt x="1186" y="2489"/>
                  </a:cubicBezTo>
                  <a:cubicBezTo>
                    <a:pt x="1435" y="2416"/>
                    <a:pt x="1713" y="2284"/>
                    <a:pt x="1918" y="2080"/>
                  </a:cubicBezTo>
                  <a:cubicBezTo>
                    <a:pt x="2123" y="1860"/>
                    <a:pt x="2226" y="1596"/>
                    <a:pt x="2284" y="1333"/>
                  </a:cubicBezTo>
                  <a:cubicBezTo>
                    <a:pt x="2343" y="1055"/>
                    <a:pt x="2343" y="806"/>
                    <a:pt x="2343" y="572"/>
                  </a:cubicBezTo>
                  <a:cubicBezTo>
                    <a:pt x="2343" y="455"/>
                    <a:pt x="2343" y="308"/>
                    <a:pt x="2270" y="206"/>
                  </a:cubicBezTo>
                  <a:cubicBezTo>
                    <a:pt x="2226" y="132"/>
                    <a:pt x="2153" y="103"/>
                    <a:pt x="2109" y="89"/>
                  </a:cubicBezTo>
                  <a:cubicBezTo>
                    <a:pt x="2050" y="74"/>
                    <a:pt x="1991" y="74"/>
                    <a:pt x="1933" y="74"/>
                  </a:cubicBezTo>
                  <a:cubicBezTo>
                    <a:pt x="1713" y="59"/>
                    <a:pt x="1523" y="59"/>
                    <a:pt x="1333" y="30"/>
                  </a:cubicBezTo>
                  <a:cubicBezTo>
                    <a:pt x="981" y="15"/>
                    <a:pt x="689" y="15"/>
                    <a:pt x="469" y="1"/>
                  </a:cubicBezTo>
                  <a:close/>
                </a:path>
              </a:pathLst>
            </a:custGeom>
            <a:solidFill>
              <a:srgbClr val="00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8"/>
            <p:cNvSpPr/>
            <p:nvPr/>
          </p:nvSpPr>
          <p:spPr>
            <a:xfrm flipH="1">
              <a:off x="5166985" y="4623445"/>
              <a:ext cx="391049" cy="147229"/>
            </a:xfrm>
            <a:custGeom>
              <a:avLst/>
              <a:gdLst/>
              <a:ahLst/>
              <a:cxnLst/>
              <a:rect l="l" t="t" r="r" b="b"/>
              <a:pathLst>
                <a:path w="5506" h="2073" extrusionOk="0">
                  <a:moveTo>
                    <a:pt x="4908" y="0"/>
                  </a:moveTo>
                  <a:cubicBezTo>
                    <a:pt x="4370" y="0"/>
                    <a:pt x="3602" y="111"/>
                    <a:pt x="3602" y="111"/>
                  </a:cubicBezTo>
                  <a:lnTo>
                    <a:pt x="1" y="2072"/>
                  </a:lnTo>
                  <a:cubicBezTo>
                    <a:pt x="1" y="2072"/>
                    <a:pt x="5505" y="374"/>
                    <a:pt x="5417" y="111"/>
                  </a:cubicBezTo>
                  <a:cubicBezTo>
                    <a:pt x="5388" y="28"/>
                    <a:pt x="5176" y="0"/>
                    <a:pt x="49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8"/>
            <p:cNvSpPr/>
            <p:nvPr/>
          </p:nvSpPr>
          <p:spPr>
            <a:xfrm flipH="1">
              <a:off x="5123375" y="1558855"/>
              <a:ext cx="912921" cy="827410"/>
            </a:xfrm>
            <a:custGeom>
              <a:avLst/>
              <a:gdLst/>
              <a:ahLst/>
              <a:cxnLst/>
              <a:rect l="l" t="t" r="r" b="b"/>
              <a:pathLst>
                <a:path w="12854" h="11650" extrusionOk="0">
                  <a:moveTo>
                    <a:pt x="3148" y="1"/>
                  </a:moveTo>
                  <a:lnTo>
                    <a:pt x="425" y="206"/>
                  </a:lnTo>
                  <a:cubicBezTo>
                    <a:pt x="425" y="206"/>
                    <a:pt x="0" y="3397"/>
                    <a:pt x="908" y="8170"/>
                  </a:cubicBezTo>
                  <a:cubicBezTo>
                    <a:pt x="1453" y="10979"/>
                    <a:pt x="3171" y="11650"/>
                    <a:pt x="4719" y="11650"/>
                  </a:cubicBezTo>
                  <a:cubicBezTo>
                    <a:pt x="5793" y="11650"/>
                    <a:pt x="6785" y="11327"/>
                    <a:pt x="7247" y="11171"/>
                  </a:cubicBezTo>
                  <a:cubicBezTo>
                    <a:pt x="8360" y="10761"/>
                    <a:pt x="12854" y="9136"/>
                    <a:pt x="12854" y="9136"/>
                  </a:cubicBezTo>
                  <a:lnTo>
                    <a:pt x="11507" y="6062"/>
                  </a:lnTo>
                  <a:cubicBezTo>
                    <a:pt x="11507" y="6062"/>
                    <a:pt x="8769" y="7057"/>
                    <a:pt x="5681" y="7716"/>
                  </a:cubicBezTo>
                  <a:cubicBezTo>
                    <a:pt x="5655" y="7721"/>
                    <a:pt x="5630" y="7724"/>
                    <a:pt x="5604" y="7724"/>
                  </a:cubicBezTo>
                  <a:cubicBezTo>
                    <a:pt x="4221" y="7724"/>
                    <a:pt x="3148" y="1"/>
                    <a:pt x="3148"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8"/>
            <p:cNvSpPr/>
            <p:nvPr/>
          </p:nvSpPr>
          <p:spPr>
            <a:xfrm flipH="1">
              <a:off x="5646309" y="1543799"/>
              <a:ext cx="831885" cy="1160647"/>
            </a:xfrm>
            <a:custGeom>
              <a:avLst/>
              <a:gdLst/>
              <a:ahLst/>
              <a:cxnLst/>
              <a:rect l="l" t="t" r="r" b="b"/>
              <a:pathLst>
                <a:path w="11713" h="16342" extrusionOk="0">
                  <a:moveTo>
                    <a:pt x="6680" y="0"/>
                  </a:moveTo>
                  <a:cubicBezTo>
                    <a:pt x="5073" y="0"/>
                    <a:pt x="3107" y="146"/>
                    <a:pt x="2050" y="725"/>
                  </a:cubicBezTo>
                  <a:cubicBezTo>
                    <a:pt x="2050" y="725"/>
                    <a:pt x="308" y="1501"/>
                    <a:pt x="1" y="2526"/>
                  </a:cubicBezTo>
                  <a:lnTo>
                    <a:pt x="1143" y="10607"/>
                  </a:lnTo>
                  <a:lnTo>
                    <a:pt x="850" y="15702"/>
                  </a:lnTo>
                  <a:cubicBezTo>
                    <a:pt x="850" y="15702"/>
                    <a:pt x="2405" y="16341"/>
                    <a:pt x="4371" y="16341"/>
                  </a:cubicBezTo>
                  <a:cubicBezTo>
                    <a:pt x="5608" y="16341"/>
                    <a:pt x="7009" y="16088"/>
                    <a:pt x="8287" y="15262"/>
                  </a:cubicBezTo>
                  <a:cubicBezTo>
                    <a:pt x="8287" y="15262"/>
                    <a:pt x="9946" y="15816"/>
                    <a:pt x="11017" y="15816"/>
                  </a:cubicBezTo>
                  <a:cubicBezTo>
                    <a:pt x="11307" y="15816"/>
                    <a:pt x="11553" y="15775"/>
                    <a:pt x="11712" y="15672"/>
                  </a:cubicBezTo>
                  <a:lnTo>
                    <a:pt x="10600" y="9319"/>
                  </a:lnTo>
                  <a:cubicBezTo>
                    <a:pt x="10283" y="7334"/>
                    <a:pt x="10023" y="191"/>
                    <a:pt x="9417" y="191"/>
                  </a:cubicBezTo>
                  <a:cubicBezTo>
                    <a:pt x="9407" y="191"/>
                    <a:pt x="9396" y="194"/>
                    <a:pt x="9385" y="198"/>
                  </a:cubicBezTo>
                  <a:cubicBezTo>
                    <a:pt x="9372" y="206"/>
                    <a:pt x="9359" y="209"/>
                    <a:pt x="9346" y="209"/>
                  </a:cubicBezTo>
                  <a:cubicBezTo>
                    <a:pt x="9285" y="209"/>
                    <a:pt x="9223" y="137"/>
                    <a:pt x="9150" y="125"/>
                  </a:cubicBezTo>
                  <a:cubicBezTo>
                    <a:pt x="8875" y="81"/>
                    <a:pt x="7877" y="0"/>
                    <a:pt x="66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8"/>
            <p:cNvSpPr/>
            <p:nvPr/>
          </p:nvSpPr>
          <p:spPr>
            <a:xfrm flipH="1">
              <a:off x="5949932" y="1542307"/>
              <a:ext cx="270382" cy="536503"/>
            </a:xfrm>
            <a:custGeom>
              <a:avLst/>
              <a:gdLst/>
              <a:ahLst/>
              <a:cxnLst/>
              <a:rect l="l" t="t" r="r" b="b"/>
              <a:pathLst>
                <a:path w="3807" h="7554" extrusionOk="0">
                  <a:moveTo>
                    <a:pt x="2867" y="0"/>
                  </a:moveTo>
                  <a:cubicBezTo>
                    <a:pt x="1934" y="0"/>
                    <a:pt x="564" y="41"/>
                    <a:pt x="0" y="263"/>
                  </a:cubicBezTo>
                  <a:lnTo>
                    <a:pt x="3806" y="7554"/>
                  </a:lnTo>
                  <a:lnTo>
                    <a:pt x="3806" y="14"/>
                  </a:lnTo>
                  <a:cubicBezTo>
                    <a:pt x="3806" y="14"/>
                    <a:pt x="3411" y="0"/>
                    <a:pt x="28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8"/>
            <p:cNvSpPr/>
            <p:nvPr/>
          </p:nvSpPr>
          <p:spPr>
            <a:xfrm flipH="1">
              <a:off x="5920812" y="1097285"/>
              <a:ext cx="431532" cy="548790"/>
            </a:xfrm>
            <a:custGeom>
              <a:avLst/>
              <a:gdLst/>
              <a:ahLst/>
              <a:cxnLst/>
              <a:rect l="l" t="t" r="r" b="b"/>
              <a:pathLst>
                <a:path w="6076" h="7727" extrusionOk="0">
                  <a:moveTo>
                    <a:pt x="2782" y="0"/>
                  </a:moveTo>
                  <a:lnTo>
                    <a:pt x="1200" y="44"/>
                  </a:lnTo>
                  <a:cubicBezTo>
                    <a:pt x="1200" y="44"/>
                    <a:pt x="293" y="59"/>
                    <a:pt x="293" y="498"/>
                  </a:cubicBezTo>
                  <a:cubicBezTo>
                    <a:pt x="293" y="498"/>
                    <a:pt x="0" y="5885"/>
                    <a:pt x="1713" y="5958"/>
                  </a:cubicBezTo>
                  <a:lnTo>
                    <a:pt x="2738" y="5958"/>
                  </a:lnTo>
                  <a:lnTo>
                    <a:pt x="2738" y="6720"/>
                  </a:lnTo>
                  <a:cubicBezTo>
                    <a:pt x="2738" y="6983"/>
                    <a:pt x="2855" y="7217"/>
                    <a:pt x="3074" y="7349"/>
                  </a:cubicBezTo>
                  <a:cubicBezTo>
                    <a:pt x="3364" y="7521"/>
                    <a:pt x="3783" y="7727"/>
                    <a:pt x="4206" y="7727"/>
                  </a:cubicBezTo>
                  <a:cubicBezTo>
                    <a:pt x="4466" y="7727"/>
                    <a:pt x="4728" y="7649"/>
                    <a:pt x="4963" y="7437"/>
                  </a:cubicBezTo>
                  <a:cubicBezTo>
                    <a:pt x="5256" y="7188"/>
                    <a:pt x="5387" y="6778"/>
                    <a:pt x="5343" y="6397"/>
                  </a:cubicBezTo>
                  <a:lnTo>
                    <a:pt x="5124" y="3513"/>
                  </a:lnTo>
                  <a:cubicBezTo>
                    <a:pt x="5124" y="3513"/>
                    <a:pt x="6075" y="3323"/>
                    <a:pt x="5900" y="2328"/>
                  </a:cubicBezTo>
                  <a:cubicBezTo>
                    <a:pt x="5801" y="1797"/>
                    <a:pt x="5528" y="1643"/>
                    <a:pt x="5245" y="1643"/>
                  </a:cubicBezTo>
                  <a:cubicBezTo>
                    <a:pt x="4857" y="1643"/>
                    <a:pt x="4450" y="1932"/>
                    <a:pt x="4450" y="1932"/>
                  </a:cubicBezTo>
                  <a:lnTo>
                    <a:pt x="4450" y="1610"/>
                  </a:lnTo>
                  <a:cubicBezTo>
                    <a:pt x="4450" y="717"/>
                    <a:pt x="3718" y="0"/>
                    <a:pt x="2840" y="0"/>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8"/>
            <p:cNvSpPr/>
            <p:nvPr/>
          </p:nvSpPr>
          <p:spPr>
            <a:xfrm flipH="1">
              <a:off x="6239987" y="1278177"/>
              <a:ext cx="24006" cy="114417"/>
            </a:xfrm>
            <a:custGeom>
              <a:avLst/>
              <a:gdLst/>
              <a:ahLst/>
              <a:cxnLst/>
              <a:rect l="l" t="t" r="r" b="b"/>
              <a:pathLst>
                <a:path w="338" h="1611" extrusionOk="0">
                  <a:moveTo>
                    <a:pt x="74" y="0"/>
                  </a:moveTo>
                  <a:cubicBezTo>
                    <a:pt x="59" y="0"/>
                    <a:pt x="30" y="396"/>
                    <a:pt x="0" y="879"/>
                  </a:cubicBezTo>
                  <a:lnTo>
                    <a:pt x="0" y="1230"/>
                  </a:lnTo>
                  <a:cubicBezTo>
                    <a:pt x="0" y="1347"/>
                    <a:pt x="30" y="1450"/>
                    <a:pt x="74" y="1523"/>
                  </a:cubicBezTo>
                  <a:cubicBezTo>
                    <a:pt x="132" y="1596"/>
                    <a:pt x="205" y="1611"/>
                    <a:pt x="264" y="1611"/>
                  </a:cubicBezTo>
                  <a:cubicBezTo>
                    <a:pt x="308" y="1596"/>
                    <a:pt x="337" y="1581"/>
                    <a:pt x="337" y="1581"/>
                  </a:cubicBezTo>
                  <a:cubicBezTo>
                    <a:pt x="330" y="1574"/>
                    <a:pt x="319" y="1574"/>
                    <a:pt x="306" y="1574"/>
                  </a:cubicBezTo>
                  <a:cubicBezTo>
                    <a:pt x="293" y="1574"/>
                    <a:pt x="279" y="1574"/>
                    <a:pt x="264" y="1567"/>
                  </a:cubicBezTo>
                  <a:cubicBezTo>
                    <a:pt x="220" y="1567"/>
                    <a:pt x="176" y="1523"/>
                    <a:pt x="132" y="1464"/>
                  </a:cubicBezTo>
                  <a:cubicBezTo>
                    <a:pt x="74" y="1362"/>
                    <a:pt x="117" y="1113"/>
                    <a:pt x="117" y="879"/>
                  </a:cubicBezTo>
                  <a:cubicBezTo>
                    <a:pt x="117" y="396"/>
                    <a:pt x="117"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8"/>
            <p:cNvSpPr/>
            <p:nvPr/>
          </p:nvSpPr>
          <p:spPr>
            <a:xfrm flipH="1">
              <a:off x="6172445" y="1281302"/>
              <a:ext cx="9446" cy="28125"/>
            </a:xfrm>
            <a:custGeom>
              <a:avLst/>
              <a:gdLst/>
              <a:ahLst/>
              <a:cxnLst/>
              <a:rect l="l" t="t" r="r" b="b"/>
              <a:pathLst>
                <a:path w="133" h="396" extrusionOk="0">
                  <a:moveTo>
                    <a:pt x="74" y="0"/>
                  </a:moveTo>
                  <a:cubicBezTo>
                    <a:pt x="45" y="0"/>
                    <a:pt x="16" y="88"/>
                    <a:pt x="16" y="205"/>
                  </a:cubicBezTo>
                  <a:cubicBezTo>
                    <a:pt x="1" y="308"/>
                    <a:pt x="16" y="395"/>
                    <a:pt x="59" y="395"/>
                  </a:cubicBezTo>
                  <a:cubicBezTo>
                    <a:pt x="74" y="395"/>
                    <a:pt x="118" y="308"/>
                    <a:pt x="118" y="205"/>
                  </a:cubicBezTo>
                  <a:cubicBezTo>
                    <a:pt x="133" y="88"/>
                    <a:pt x="118"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8"/>
            <p:cNvSpPr/>
            <p:nvPr/>
          </p:nvSpPr>
          <p:spPr>
            <a:xfrm flipH="1">
              <a:off x="6296165" y="1280237"/>
              <a:ext cx="9446" cy="28125"/>
            </a:xfrm>
            <a:custGeom>
              <a:avLst/>
              <a:gdLst/>
              <a:ahLst/>
              <a:cxnLst/>
              <a:rect l="l" t="t" r="r" b="b"/>
              <a:pathLst>
                <a:path w="133" h="396" extrusionOk="0">
                  <a:moveTo>
                    <a:pt x="74" y="1"/>
                  </a:moveTo>
                  <a:cubicBezTo>
                    <a:pt x="45" y="1"/>
                    <a:pt x="30" y="74"/>
                    <a:pt x="30" y="191"/>
                  </a:cubicBezTo>
                  <a:cubicBezTo>
                    <a:pt x="1" y="308"/>
                    <a:pt x="30" y="396"/>
                    <a:pt x="59" y="396"/>
                  </a:cubicBezTo>
                  <a:cubicBezTo>
                    <a:pt x="74" y="396"/>
                    <a:pt x="118" y="308"/>
                    <a:pt x="118" y="191"/>
                  </a:cubicBezTo>
                  <a:cubicBezTo>
                    <a:pt x="133" y="88"/>
                    <a:pt x="118" y="1"/>
                    <a:pt x="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8"/>
            <p:cNvSpPr/>
            <p:nvPr/>
          </p:nvSpPr>
          <p:spPr>
            <a:xfrm flipH="1">
              <a:off x="6094462" y="1478814"/>
              <a:ext cx="67613" cy="119673"/>
            </a:xfrm>
            <a:custGeom>
              <a:avLst/>
              <a:gdLst/>
              <a:ahLst/>
              <a:cxnLst/>
              <a:rect l="l" t="t" r="r" b="b"/>
              <a:pathLst>
                <a:path w="952" h="1685" extrusionOk="0">
                  <a:moveTo>
                    <a:pt x="937" y="1"/>
                  </a:moveTo>
                  <a:lnTo>
                    <a:pt x="937" y="1"/>
                  </a:lnTo>
                  <a:cubicBezTo>
                    <a:pt x="717" y="293"/>
                    <a:pt x="395" y="498"/>
                    <a:pt x="59" y="586"/>
                  </a:cubicBezTo>
                  <a:lnTo>
                    <a:pt x="29" y="586"/>
                  </a:lnTo>
                  <a:cubicBezTo>
                    <a:pt x="15" y="923"/>
                    <a:pt x="0" y="1143"/>
                    <a:pt x="59" y="1465"/>
                  </a:cubicBezTo>
                  <a:cubicBezTo>
                    <a:pt x="59" y="1479"/>
                    <a:pt x="103" y="1655"/>
                    <a:pt x="103" y="1684"/>
                  </a:cubicBezTo>
                  <a:cubicBezTo>
                    <a:pt x="103" y="1684"/>
                    <a:pt x="249" y="1626"/>
                    <a:pt x="351" y="1567"/>
                  </a:cubicBezTo>
                  <a:cubicBezTo>
                    <a:pt x="600" y="1421"/>
                    <a:pt x="791" y="1172"/>
                    <a:pt x="864" y="879"/>
                  </a:cubicBezTo>
                  <a:cubicBezTo>
                    <a:pt x="952" y="601"/>
                    <a:pt x="952" y="293"/>
                    <a:pt x="937"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8"/>
            <p:cNvSpPr/>
            <p:nvPr/>
          </p:nvSpPr>
          <p:spPr>
            <a:xfrm flipH="1">
              <a:off x="5967617" y="1250124"/>
              <a:ext cx="57244" cy="75497"/>
            </a:xfrm>
            <a:custGeom>
              <a:avLst/>
              <a:gdLst/>
              <a:ahLst/>
              <a:cxnLst/>
              <a:rect l="l" t="t" r="r" b="b"/>
              <a:pathLst>
                <a:path w="806" h="1063" extrusionOk="0">
                  <a:moveTo>
                    <a:pt x="718" y="0"/>
                  </a:moveTo>
                  <a:cubicBezTo>
                    <a:pt x="718" y="0"/>
                    <a:pt x="630" y="0"/>
                    <a:pt x="498" y="59"/>
                  </a:cubicBezTo>
                  <a:cubicBezTo>
                    <a:pt x="366" y="102"/>
                    <a:pt x="205" y="234"/>
                    <a:pt x="103" y="454"/>
                  </a:cubicBezTo>
                  <a:lnTo>
                    <a:pt x="0" y="615"/>
                  </a:lnTo>
                  <a:lnTo>
                    <a:pt x="0" y="615"/>
                  </a:lnTo>
                  <a:lnTo>
                    <a:pt x="176" y="512"/>
                  </a:lnTo>
                  <a:cubicBezTo>
                    <a:pt x="185" y="507"/>
                    <a:pt x="194" y="502"/>
                    <a:pt x="203" y="496"/>
                  </a:cubicBezTo>
                  <a:lnTo>
                    <a:pt x="203" y="496"/>
                  </a:lnTo>
                  <a:lnTo>
                    <a:pt x="205" y="498"/>
                  </a:lnTo>
                  <a:cubicBezTo>
                    <a:pt x="206" y="497"/>
                    <a:pt x="206" y="495"/>
                    <a:pt x="207" y="494"/>
                  </a:cubicBezTo>
                  <a:lnTo>
                    <a:pt x="207" y="494"/>
                  </a:lnTo>
                  <a:cubicBezTo>
                    <a:pt x="270" y="456"/>
                    <a:pt x="333" y="420"/>
                    <a:pt x="396" y="395"/>
                  </a:cubicBezTo>
                  <a:cubicBezTo>
                    <a:pt x="413" y="391"/>
                    <a:pt x="431" y="389"/>
                    <a:pt x="448" y="389"/>
                  </a:cubicBezTo>
                  <a:cubicBezTo>
                    <a:pt x="542" y="389"/>
                    <a:pt x="620" y="455"/>
                    <a:pt x="645" y="542"/>
                  </a:cubicBezTo>
                  <a:cubicBezTo>
                    <a:pt x="689" y="644"/>
                    <a:pt x="645" y="747"/>
                    <a:pt x="615" y="820"/>
                  </a:cubicBezTo>
                  <a:cubicBezTo>
                    <a:pt x="513" y="981"/>
                    <a:pt x="410" y="1039"/>
                    <a:pt x="425" y="1054"/>
                  </a:cubicBezTo>
                  <a:cubicBezTo>
                    <a:pt x="425" y="1060"/>
                    <a:pt x="430" y="1063"/>
                    <a:pt x="438" y="1063"/>
                  </a:cubicBezTo>
                  <a:cubicBezTo>
                    <a:pt x="475" y="1063"/>
                    <a:pt x="584" y="1009"/>
                    <a:pt x="703" y="878"/>
                  </a:cubicBezTo>
                  <a:cubicBezTo>
                    <a:pt x="762" y="805"/>
                    <a:pt x="806" y="659"/>
                    <a:pt x="762" y="527"/>
                  </a:cubicBezTo>
                  <a:cubicBezTo>
                    <a:pt x="732" y="454"/>
                    <a:pt x="703" y="395"/>
                    <a:pt x="630" y="351"/>
                  </a:cubicBezTo>
                  <a:cubicBezTo>
                    <a:pt x="575" y="318"/>
                    <a:pt x="512" y="302"/>
                    <a:pt x="453" y="302"/>
                  </a:cubicBezTo>
                  <a:cubicBezTo>
                    <a:pt x="433" y="302"/>
                    <a:pt x="414" y="304"/>
                    <a:pt x="396" y="307"/>
                  </a:cubicBezTo>
                  <a:cubicBezTo>
                    <a:pt x="358" y="312"/>
                    <a:pt x="324" y="322"/>
                    <a:pt x="294" y="334"/>
                  </a:cubicBezTo>
                  <a:lnTo>
                    <a:pt x="294" y="334"/>
                  </a:lnTo>
                  <a:cubicBezTo>
                    <a:pt x="369" y="230"/>
                    <a:pt x="462" y="152"/>
                    <a:pt x="542" y="102"/>
                  </a:cubicBezTo>
                  <a:cubicBezTo>
                    <a:pt x="645" y="29"/>
                    <a:pt x="718" y="15"/>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8"/>
            <p:cNvSpPr/>
            <p:nvPr/>
          </p:nvSpPr>
          <p:spPr>
            <a:xfrm flipH="1">
              <a:off x="6185939" y="1384213"/>
              <a:ext cx="64559" cy="52272"/>
            </a:xfrm>
            <a:custGeom>
              <a:avLst/>
              <a:gdLst/>
              <a:ahLst/>
              <a:cxnLst/>
              <a:rect l="l" t="t" r="r" b="b"/>
              <a:pathLst>
                <a:path w="909" h="736" extrusionOk="0">
                  <a:moveTo>
                    <a:pt x="879" y="1"/>
                  </a:moveTo>
                  <a:cubicBezTo>
                    <a:pt x="864" y="1"/>
                    <a:pt x="864" y="74"/>
                    <a:pt x="820" y="176"/>
                  </a:cubicBezTo>
                  <a:cubicBezTo>
                    <a:pt x="806" y="293"/>
                    <a:pt x="718" y="410"/>
                    <a:pt x="586" y="528"/>
                  </a:cubicBezTo>
                  <a:cubicBezTo>
                    <a:pt x="455" y="630"/>
                    <a:pt x="293" y="674"/>
                    <a:pt x="176" y="674"/>
                  </a:cubicBezTo>
                  <a:cubicBezTo>
                    <a:pt x="108" y="674"/>
                    <a:pt x="53" y="667"/>
                    <a:pt x="23" y="667"/>
                  </a:cubicBezTo>
                  <a:cubicBezTo>
                    <a:pt x="9" y="667"/>
                    <a:pt x="1" y="669"/>
                    <a:pt x="1" y="674"/>
                  </a:cubicBezTo>
                  <a:cubicBezTo>
                    <a:pt x="1" y="689"/>
                    <a:pt x="59" y="732"/>
                    <a:pt x="176" y="732"/>
                  </a:cubicBezTo>
                  <a:cubicBezTo>
                    <a:pt x="191" y="734"/>
                    <a:pt x="207" y="735"/>
                    <a:pt x="223" y="735"/>
                  </a:cubicBezTo>
                  <a:cubicBezTo>
                    <a:pt x="337" y="735"/>
                    <a:pt x="491" y="690"/>
                    <a:pt x="645" y="601"/>
                  </a:cubicBezTo>
                  <a:cubicBezTo>
                    <a:pt x="806" y="484"/>
                    <a:pt x="879" y="323"/>
                    <a:pt x="894" y="191"/>
                  </a:cubicBezTo>
                  <a:cubicBezTo>
                    <a:pt x="908" y="74"/>
                    <a:pt x="894" y="1"/>
                    <a:pt x="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8"/>
            <p:cNvSpPr/>
            <p:nvPr/>
          </p:nvSpPr>
          <p:spPr>
            <a:xfrm flipH="1">
              <a:off x="6168254" y="1378176"/>
              <a:ext cx="34375" cy="21733"/>
            </a:xfrm>
            <a:custGeom>
              <a:avLst/>
              <a:gdLst/>
              <a:ahLst/>
              <a:cxnLst/>
              <a:rect l="l" t="t" r="r" b="b"/>
              <a:pathLst>
                <a:path w="484" h="306" extrusionOk="0">
                  <a:moveTo>
                    <a:pt x="146" y="0"/>
                  </a:moveTo>
                  <a:cubicBezTo>
                    <a:pt x="125" y="0"/>
                    <a:pt x="105" y="4"/>
                    <a:pt x="88" y="12"/>
                  </a:cubicBezTo>
                  <a:cubicBezTo>
                    <a:pt x="15" y="27"/>
                    <a:pt x="0" y="42"/>
                    <a:pt x="0" y="56"/>
                  </a:cubicBezTo>
                  <a:cubicBezTo>
                    <a:pt x="0" y="86"/>
                    <a:pt x="132" y="56"/>
                    <a:pt x="264" y="115"/>
                  </a:cubicBezTo>
                  <a:cubicBezTo>
                    <a:pt x="381" y="188"/>
                    <a:pt x="425" y="305"/>
                    <a:pt x="454" y="305"/>
                  </a:cubicBezTo>
                  <a:cubicBezTo>
                    <a:pt x="483" y="305"/>
                    <a:pt x="483" y="261"/>
                    <a:pt x="454" y="203"/>
                  </a:cubicBezTo>
                  <a:cubicBezTo>
                    <a:pt x="439" y="159"/>
                    <a:pt x="381" y="86"/>
                    <a:pt x="308" y="42"/>
                  </a:cubicBezTo>
                  <a:cubicBezTo>
                    <a:pt x="256" y="21"/>
                    <a:pt x="197"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8"/>
            <p:cNvSpPr/>
            <p:nvPr/>
          </p:nvSpPr>
          <p:spPr>
            <a:xfrm flipH="1">
              <a:off x="5637006" y="2610757"/>
              <a:ext cx="780891" cy="84375"/>
            </a:xfrm>
            <a:custGeom>
              <a:avLst/>
              <a:gdLst/>
              <a:ahLst/>
              <a:cxnLst/>
              <a:rect l="l" t="t" r="r" b="b"/>
              <a:pathLst>
                <a:path w="10995" h="1188" extrusionOk="0">
                  <a:moveTo>
                    <a:pt x="7423" y="0"/>
                  </a:moveTo>
                  <a:lnTo>
                    <a:pt x="7408" y="30"/>
                  </a:lnTo>
                  <a:cubicBezTo>
                    <a:pt x="6969" y="440"/>
                    <a:pt x="6325" y="732"/>
                    <a:pt x="5637" y="908"/>
                  </a:cubicBezTo>
                  <a:cubicBezTo>
                    <a:pt x="5027" y="1035"/>
                    <a:pt x="4427" y="1098"/>
                    <a:pt x="3864" y="1098"/>
                  </a:cubicBezTo>
                  <a:cubicBezTo>
                    <a:pt x="3710" y="1098"/>
                    <a:pt x="3559" y="1093"/>
                    <a:pt x="3412" y="1084"/>
                  </a:cubicBezTo>
                  <a:cubicBezTo>
                    <a:pt x="2738" y="1055"/>
                    <a:pt x="2138" y="923"/>
                    <a:pt x="1626" y="806"/>
                  </a:cubicBezTo>
                  <a:cubicBezTo>
                    <a:pt x="1113" y="703"/>
                    <a:pt x="703" y="571"/>
                    <a:pt x="440" y="498"/>
                  </a:cubicBezTo>
                  <a:cubicBezTo>
                    <a:pt x="294" y="469"/>
                    <a:pt x="191" y="425"/>
                    <a:pt x="103" y="410"/>
                  </a:cubicBezTo>
                  <a:cubicBezTo>
                    <a:pt x="30" y="396"/>
                    <a:pt x="1" y="396"/>
                    <a:pt x="1" y="396"/>
                  </a:cubicBezTo>
                  <a:lnTo>
                    <a:pt x="1" y="396"/>
                  </a:lnTo>
                  <a:cubicBezTo>
                    <a:pt x="1" y="396"/>
                    <a:pt x="30" y="410"/>
                    <a:pt x="103" y="425"/>
                  </a:cubicBezTo>
                  <a:cubicBezTo>
                    <a:pt x="176" y="469"/>
                    <a:pt x="294" y="498"/>
                    <a:pt x="411" y="542"/>
                  </a:cubicBezTo>
                  <a:cubicBezTo>
                    <a:pt x="689" y="630"/>
                    <a:pt x="1099" y="762"/>
                    <a:pt x="1611" y="879"/>
                  </a:cubicBezTo>
                  <a:cubicBezTo>
                    <a:pt x="2123" y="1011"/>
                    <a:pt x="2724" y="1142"/>
                    <a:pt x="3412" y="1172"/>
                  </a:cubicBezTo>
                  <a:cubicBezTo>
                    <a:pt x="3574" y="1182"/>
                    <a:pt x="3741" y="1187"/>
                    <a:pt x="3911" y="1187"/>
                  </a:cubicBezTo>
                  <a:cubicBezTo>
                    <a:pt x="4461" y="1187"/>
                    <a:pt x="5048" y="1130"/>
                    <a:pt x="5652" y="996"/>
                  </a:cubicBezTo>
                  <a:cubicBezTo>
                    <a:pt x="6320" y="811"/>
                    <a:pt x="6961" y="530"/>
                    <a:pt x="7426" y="111"/>
                  </a:cubicBezTo>
                  <a:lnTo>
                    <a:pt x="7426" y="111"/>
                  </a:lnTo>
                  <a:cubicBezTo>
                    <a:pt x="8318" y="522"/>
                    <a:pt x="9173" y="738"/>
                    <a:pt x="9825" y="738"/>
                  </a:cubicBezTo>
                  <a:cubicBezTo>
                    <a:pt x="9885" y="738"/>
                    <a:pt x="9943" y="736"/>
                    <a:pt x="9999" y="732"/>
                  </a:cubicBezTo>
                  <a:cubicBezTo>
                    <a:pt x="10351" y="718"/>
                    <a:pt x="10585" y="586"/>
                    <a:pt x="10761" y="513"/>
                  </a:cubicBezTo>
                  <a:cubicBezTo>
                    <a:pt x="10849" y="484"/>
                    <a:pt x="10907" y="440"/>
                    <a:pt x="10936" y="425"/>
                  </a:cubicBezTo>
                  <a:cubicBezTo>
                    <a:pt x="10980" y="410"/>
                    <a:pt x="10995" y="396"/>
                    <a:pt x="10995" y="396"/>
                  </a:cubicBezTo>
                  <a:cubicBezTo>
                    <a:pt x="10995" y="390"/>
                    <a:pt x="10992" y="388"/>
                    <a:pt x="10987" y="388"/>
                  </a:cubicBezTo>
                  <a:cubicBezTo>
                    <a:pt x="10961" y="388"/>
                    <a:pt x="10881" y="438"/>
                    <a:pt x="10761" y="498"/>
                  </a:cubicBezTo>
                  <a:cubicBezTo>
                    <a:pt x="10585" y="557"/>
                    <a:pt x="10351" y="659"/>
                    <a:pt x="10029" y="689"/>
                  </a:cubicBezTo>
                  <a:cubicBezTo>
                    <a:pt x="10008" y="689"/>
                    <a:pt x="9987" y="689"/>
                    <a:pt x="9966" y="689"/>
                  </a:cubicBezTo>
                  <a:cubicBezTo>
                    <a:pt x="9312" y="689"/>
                    <a:pt x="8417" y="469"/>
                    <a:pt x="7467" y="30"/>
                  </a:cubicBezTo>
                  <a:lnTo>
                    <a:pt x="7423"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8"/>
            <p:cNvSpPr/>
            <p:nvPr/>
          </p:nvSpPr>
          <p:spPr>
            <a:xfrm flipH="1">
              <a:off x="5889635" y="2064175"/>
              <a:ext cx="59304" cy="564628"/>
            </a:xfrm>
            <a:custGeom>
              <a:avLst/>
              <a:gdLst/>
              <a:ahLst/>
              <a:cxnLst/>
              <a:rect l="l" t="t" r="r" b="b"/>
              <a:pathLst>
                <a:path w="835" h="7950" extrusionOk="0">
                  <a:moveTo>
                    <a:pt x="15" y="1"/>
                  </a:moveTo>
                  <a:cubicBezTo>
                    <a:pt x="0" y="1"/>
                    <a:pt x="15" y="118"/>
                    <a:pt x="29" y="323"/>
                  </a:cubicBezTo>
                  <a:cubicBezTo>
                    <a:pt x="59" y="528"/>
                    <a:pt x="88" y="821"/>
                    <a:pt x="132" y="1157"/>
                  </a:cubicBezTo>
                  <a:cubicBezTo>
                    <a:pt x="205" y="1875"/>
                    <a:pt x="322" y="2855"/>
                    <a:pt x="439" y="3953"/>
                  </a:cubicBezTo>
                  <a:cubicBezTo>
                    <a:pt x="542" y="5051"/>
                    <a:pt x="644" y="6062"/>
                    <a:pt x="717" y="6779"/>
                  </a:cubicBezTo>
                  <a:cubicBezTo>
                    <a:pt x="732" y="7130"/>
                    <a:pt x="761" y="7423"/>
                    <a:pt x="791" y="7643"/>
                  </a:cubicBezTo>
                  <a:cubicBezTo>
                    <a:pt x="805" y="7848"/>
                    <a:pt x="820" y="7950"/>
                    <a:pt x="820" y="7950"/>
                  </a:cubicBezTo>
                  <a:cubicBezTo>
                    <a:pt x="835" y="7950"/>
                    <a:pt x="835" y="7848"/>
                    <a:pt x="835" y="7643"/>
                  </a:cubicBezTo>
                  <a:cubicBezTo>
                    <a:pt x="820" y="7438"/>
                    <a:pt x="805" y="7145"/>
                    <a:pt x="791" y="6779"/>
                  </a:cubicBezTo>
                  <a:cubicBezTo>
                    <a:pt x="747" y="6047"/>
                    <a:pt x="659" y="5051"/>
                    <a:pt x="542" y="3953"/>
                  </a:cubicBezTo>
                  <a:cubicBezTo>
                    <a:pt x="439" y="2855"/>
                    <a:pt x="308" y="1875"/>
                    <a:pt x="205" y="1157"/>
                  </a:cubicBezTo>
                  <a:cubicBezTo>
                    <a:pt x="147" y="821"/>
                    <a:pt x="103" y="528"/>
                    <a:pt x="73" y="323"/>
                  </a:cubicBezTo>
                  <a:cubicBezTo>
                    <a:pt x="59" y="118"/>
                    <a:pt x="15" y="1"/>
                    <a:pt x="1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8"/>
            <p:cNvSpPr/>
            <p:nvPr/>
          </p:nvSpPr>
          <p:spPr>
            <a:xfrm flipH="1">
              <a:off x="5865701" y="1543302"/>
              <a:ext cx="84304" cy="431532"/>
            </a:xfrm>
            <a:custGeom>
              <a:avLst/>
              <a:gdLst/>
              <a:ahLst/>
              <a:cxnLst/>
              <a:rect l="l" t="t" r="r" b="b"/>
              <a:pathLst>
                <a:path w="1187" h="6076" extrusionOk="0">
                  <a:moveTo>
                    <a:pt x="0" y="0"/>
                  </a:moveTo>
                  <a:lnTo>
                    <a:pt x="0" y="6076"/>
                  </a:lnTo>
                  <a:cubicBezTo>
                    <a:pt x="0" y="6076"/>
                    <a:pt x="1186" y="2518"/>
                    <a:pt x="923" y="1874"/>
                  </a:cubicBezTo>
                  <a:cubicBezTo>
                    <a:pt x="689" y="1245"/>
                    <a:pt x="0" y="0"/>
                    <a:pt x="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8"/>
            <p:cNvSpPr/>
            <p:nvPr/>
          </p:nvSpPr>
          <p:spPr>
            <a:xfrm flipH="1">
              <a:off x="5996735" y="1560986"/>
              <a:ext cx="272442" cy="431532"/>
            </a:xfrm>
            <a:custGeom>
              <a:avLst/>
              <a:gdLst/>
              <a:ahLst/>
              <a:cxnLst/>
              <a:rect l="l" t="t" r="r" b="b"/>
              <a:pathLst>
                <a:path w="3836" h="6076" extrusionOk="0">
                  <a:moveTo>
                    <a:pt x="688" y="0"/>
                  </a:moveTo>
                  <a:cubicBezTo>
                    <a:pt x="542" y="30"/>
                    <a:pt x="0" y="2167"/>
                    <a:pt x="556" y="2811"/>
                  </a:cubicBezTo>
                  <a:cubicBezTo>
                    <a:pt x="1171" y="3528"/>
                    <a:pt x="3836" y="6076"/>
                    <a:pt x="3836" y="6076"/>
                  </a:cubicBezTo>
                  <a:lnTo>
                    <a:pt x="688"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8"/>
            <p:cNvSpPr/>
            <p:nvPr/>
          </p:nvSpPr>
          <p:spPr>
            <a:xfrm flipH="1">
              <a:off x="6130825" y="2746126"/>
              <a:ext cx="175780" cy="125994"/>
            </a:xfrm>
            <a:custGeom>
              <a:avLst/>
              <a:gdLst/>
              <a:ahLst/>
              <a:cxnLst/>
              <a:rect l="l" t="t" r="r" b="b"/>
              <a:pathLst>
                <a:path w="2475" h="1774" extrusionOk="0">
                  <a:moveTo>
                    <a:pt x="2455" y="0"/>
                  </a:moveTo>
                  <a:cubicBezTo>
                    <a:pt x="2404" y="0"/>
                    <a:pt x="2040" y="576"/>
                    <a:pt x="1376" y="1056"/>
                  </a:cubicBezTo>
                  <a:cubicBezTo>
                    <a:pt x="674" y="1569"/>
                    <a:pt x="0" y="1730"/>
                    <a:pt x="15" y="1774"/>
                  </a:cubicBezTo>
                  <a:cubicBezTo>
                    <a:pt x="15" y="1774"/>
                    <a:pt x="205" y="1759"/>
                    <a:pt x="454" y="1657"/>
                  </a:cubicBezTo>
                  <a:cubicBezTo>
                    <a:pt x="732" y="1569"/>
                    <a:pt x="1083" y="1408"/>
                    <a:pt x="1420" y="1144"/>
                  </a:cubicBezTo>
                  <a:cubicBezTo>
                    <a:pt x="1772" y="895"/>
                    <a:pt x="2050" y="602"/>
                    <a:pt x="2211" y="383"/>
                  </a:cubicBezTo>
                  <a:cubicBezTo>
                    <a:pt x="2386" y="163"/>
                    <a:pt x="2474" y="2"/>
                    <a:pt x="2460" y="2"/>
                  </a:cubicBezTo>
                  <a:cubicBezTo>
                    <a:pt x="2459" y="1"/>
                    <a:pt x="2457" y="0"/>
                    <a:pt x="2455"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8"/>
            <p:cNvSpPr/>
            <p:nvPr/>
          </p:nvSpPr>
          <p:spPr>
            <a:xfrm flipH="1">
              <a:off x="5465417" y="2832560"/>
              <a:ext cx="754897" cy="1900700"/>
            </a:xfrm>
            <a:custGeom>
              <a:avLst/>
              <a:gdLst/>
              <a:ahLst/>
              <a:cxnLst/>
              <a:rect l="l" t="t" r="r" b="b"/>
              <a:pathLst>
                <a:path w="10629" h="26762" extrusionOk="0">
                  <a:moveTo>
                    <a:pt x="0" y="0"/>
                  </a:moveTo>
                  <a:lnTo>
                    <a:pt x="0" y="74"/>
                  </a:lnTo>
                  <a:cubicBezTo>
                    <a:pt x="15" y="132"/>
                    <a:pt x="15" y="205"/>
                    <a:pt x="30" y="293"/>
                  </a:cubicBezTo>
                  <a:cubicBezTo>
                    <a:pt x="73" y="498"/>
                    <a:pt x="103" y="776"/>
                    <a:pt x="161" y="1142"/>
                  </a:cubicBezTo>
                  <a:cubicBezTo>
                    <a:pt x="176" y="1318"/>
                    <a:pt x="220" y="1523"/>
                    <a:pt x="249" y="1742"/>
                  </a:cubicBezTo>
                  <a:cubicBezTo>
                    <a:pt x="293" y="1962"/>
                    <a:pt x="337" y="2196"/>
                    <a:pt x="395" y="2460"/>
                  </a:cubicBezTo>
                  <a:cubicBezTo>
                    <a:pt x="483" y="2958"/>
                    <a:pt x="600" y="3543"/>
                    <a:pt x="761" y="4173"/>
                  </a:cubicBezTo>
                  <a:cubicBezTo>
                    <a:pt x="835" y="4509"/>
                    <a:pt x="908" y="4831"/>
                    <a:pt x="996" y="5183"/>
                  </a:cubicBezTo>
                  <a:cubicBezTo>
                    <a:pt x="1098" y="5534"/>
                    <a:pt x="1186" y="5900"/>
                    <a:pt x="1289" y="6266"/>
                  </a:cubicBezTo>
                  <a:cubicBezTo>
                    <a:pt x="1493" y="7013"/>
                    <a:pt x="1757" y="7803"/>
                    <a:pt x="2006" y="8623"/>
                  </a:cubicBezTo>
                  <a:cubicBezTo>
                    <a:pt x="2562" y="10277"/>
                    <a:pt x="3221" y="12049"/>
                    <a:pt x="3997" y="13893"/>
                  </a:cubicBezTo>
                  <a:cubicBezTo>
                    <a:pt x="4787" y="15723"/>
                    <a:pt x="5607" y="17451"/>
                    <a:pt x="6383" y="19002"/>
                  </a:cubicBezTo>
                  <a:cubicBezTo>
                    <a:pt x="7144" y="20554"/>
                    <a:pt x="7876" y="21930"/>
                    <a:pt x="8520" y="23087"/>
                  </a:cubicBezTo>
                  <a:cubicBezTo>
                    <a:pt x="9150" y="24229"/>
                    <a:pt x="9677" y="25151"/>
                    <a:pt x="10043" y="25795"/>
                  </a:cubicBezTo>
                  <a:cubicBezTo>
                    <a:pt x="10219" y="26103"/>
                    <a:pt x="10365" y="26351"/>
                    <a:pt x="10467" y="26527"/>
                  </a:cubicBezTo>
                  <a:cubicBezTo>
                    <a:pt x="10497" y="26600"/>
                    <a:pt x="10541" y="26644"/>
                    <a:pt x="10570" y="26703"/>
                  </a:cubicBezTo>
                  <a:cubicBezTo>
                    <a:pt x="10585" y="26747"/>
                    <a:pt x="10614" y="26761"/>
                    <a:pt x="10614" y="26761"/>
                  </a:cubicBezTo>
                  <a:cubicBezTo>
                    <a:pt x="10614" y="26761"/>
                    <a:pt x="10585" y="26747"/>
                    <a:pt x="10628" y="26688"/>
                  </a:cubicBezTo>
                  <a:cubicBezTo>
                    <a:pt x="10585" y="26630"/>
                    <a:pt x="10555" y="26556"/>
                    <a:pt x="10511" y="26483"/>
                  </a:cubicBezTo>
                  <a:cubicBezTo>
                    <a:pt x="10424" y="26322"/>
                    <a:pt x="10292" y="26059"/>
                    <a:pt x="10116" y="25751"/>
                  </a:cubicBezTo>
                  <a:cubicBezTo>
                    <a:pt x="9765" y="25107"/>
                    <a:pt x="9252" y="24185"/>
                    <a:pt x="8638" y="23028"/>
                  </a:cubicBezTo>
                  <a:cubicBezTo>
                    <a:pt x="8008" y="21872"/>
                    <a:pt x="7276" y="20496"/>
                    <a:pt x="6515" y="18944"/>
                  </a:cubicBezTo>
                  <a:cubicBezTo>
                    <a:pt x="5739" y="17392"/>
                    <a:pt x="4919" y="15665"/>
                    <a:pt x="4129" y="13835"/>
                  </a:cubicBezTo>
                  <a:cubicBezTo>
                    <a:pt x="3338" y="11990"/>
                    <a:pt x="2665" y="10219"/>
                    <a:pt x="2123" y="8564"/>
                  </a:cubicBezTo>
                  <a:cubicBezTo>
                    <a:pt x="1845" y="7745"/>
                    <a:pt x="1581" y="6983"/>
                    <a:pt x="1391" y="6222"/>
                  </a:cubicBezTo>
                  <a:cubicBezTo>
                    <a:pt x="1289" y="5842"/>
                    <a:pt x="1186" y="5490"/>
                    <a:pt x="1098" y="5153"/>
                  </a:cubicBezTo>
                  <a:cubicBezTo>
                    <a:pt x="996" y="4817"/>
                    <a:pt x="908" y="4465"/>
                    <a:pt x="835" y="4158"/>
                  </a:cubicBezTo>
                  <a:cubicBezTo>
                    <a:pt x="674" y="3543"/>
                    <a:pt x="557" y="2958"/>
                    <a:pt x="454" y="2445"/>
                  </a:cubicBezTo>
                  <a:cubicBezTo>
                    <a:pt x="395" y="2182"/>
                    <a:pt x="337" y="1947"/>
                    <a:pt x="308" y="1728"/>
                  </a:cubicBezTo>
                  <a:cubicBezTo>
                    <a:pt x="264" y="1508"/>
                    <a:pt x="234" y="1303"/>
                    <a:pt x="191" y="1128"/>
                  </a:cubicBezTo>
                  <a:cubicBezTo>
                    <a:pt x="147" y="776"/>
                    <a:pt x="88" y="498"/>
                    <a:pt x="44" y="293"/>
                  </a:cubicBezTo>
                  <a:cubicBezTo>
                    <a:pt x="30" y="205"/>
                    <a:pt x="30" y="132"/>
                    <a:pt x="15" y="74"/>
                  </a:cubicBezTo>
                  <a:cubicBezTo>
                    <a:pt x="0" y="30"/>
                    <a:pt x="0" y="0"/>
                    <a:pt x="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8"/>
            <p:cNvSpPr/>
            <p:nvPr/>
          </p:nvSpPr>
          <p:spPr>
            <a:xfrm flipH="1">
              <a:off x="6258733" y="1720075"/>
              <a:ext cx="502270" cy="1441115"/>
            </a:xfrm>
            <a:custGeom>
              <a:avLst/>
              <a:gdLst/>
              <a:ahLst/>
              <a:cxnLst/>
              <a:rect l="l" t="t" r="r" b="b"/>
              <a:pathLst>
                <a:path w="7072" h="20291" extrusionOk="0">
                  <a:moveTo>
                    <a:pt x="3953" y="0"/>
                  </a:moveTo>
                  <a:cubicBezTo>
                    <a:pt x="3953" y="0"/>
                    <a:pt x="1948" y="5768"/>
                    <a:pt x="1172" y="9150"/>
                  </a:cubicBezTo>
                  <a:cubicBezTo>
                    <a:pt x="264" y="13117"/>
                    <a:pt x="1" y="18519"/>
                    <a:pt x="1" y="18519"/>
                  </a:cubicBezTo>
                  <a:lnTo>
                    <a:pt x="3046" y="20290"/>
                  </a:lnTo>
                  <a:cubicBezTo>
                    <a:pt x="3046" y="20290"/>
                    <a:pt x="4393" y="11638"/>
                    <a:pt x="4715" y="10453"/>
                  </a:cubicBezTo>
                  <a:cubicBezTo>
                    <a:pt x="4978" y="9486"/>
                    <a:pt x="5783" y="6807"/>
                    <a:pt x="6471" y="4538"/>
                  </a:cubicBezTo>
                  <a:cubicBezTo>
                    <a:pt x="7072" y="2591"/>
                    <a:pt x="5930" y="512"/>
                    <a:pt x="3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8"/>
            <p:cNvSpPr/>
            <p:nvPr/>
          </p:nvSpPr>
          <p:spPr>
            <a:xfrm flipH="1">
              <a:off x="6305619" y="1714109"/>
              <a:ext cx="183096" cy="705749"/>
            </a:xfrm>
            <a:custGeom>
              <a:avLst/>
              <a:gdLst/>
              <a:ahLst/>
              <a:cxnLst/>
              <a:rect l="l" t="t" r="r" b="b"/>
              <a:pathLst>
                <a:path w="2578" h="9937" extrusionOk="0">
                  <a:moveTo>
                    <a:pt x="651" y="0"/>
                  </a:moveTo>
                  <a:cubicBezTo>
                    <a:pt x="574" y="0"/>
                    <a:pt x="503" y="5"/>
                    <a:pt x="440" y="11"/>
                  </a:cubicBezTo>
                  <a:cubicBezTo>
                    <a:pt x="147" y="55"/>
                    <a:pt x="1" y="143"/>
                    <a:pt x="1" y="143"/>
                  </a:cubicBezTo>
                  <a:cubicBezTo>
                    <a:pt x="2" y="144"/>
                    <a:pt x="4" y="145"/>
                    <a:pt x="8" y="145"/>
                  </a:cubicBezTo>
                  <a:cubicBezTo>
                    <a:pt x="43" y="145"/>
                    <a:pt x="188" y="81"/>
                    <a:pt x="455" y="55"/>
                  </a:cubicBezTo>
                  <a:cubicBezTo>
                    <a:pt x="492" y="53"/>
                    <a:pt x="532" y="52"/>
                    <a:pt x="574" y="52"/>
                  </a:cubicBezTo>
                  <a:cubicBezTo>
                    <a:pt x="860" y="52"/>
                    <a:pt x="1245" y="105"/>
                    <a:pt x="1640" y="348"/>
                  </a:cubicBezTo>
                  <a:cubicBezTo>
                    <a:pt x="1860" y="479"/>
                    <a:pt x="2080" y="670"/>
                    <a:pt x="2241" y="933"/>
                  </a:cubicBezTo>
                  <a:cubicBezTo>
                    <a:pt x="2416" y="1182"/>
                    <a:pt x="2504" y="1519"/>
                    <a:pt x="2504" y="1870"/>
                  </a:cubicBezTo>
                  <a:cubicBezTo>
                    <a:pt x="2519" y="2207"/>
                    <a:pt x="2446" y="2558"/>
                    <a:pt x="2372" y="2939"/>
                  </a:cubicBezTo>
                  <a:cubicBezTo>
                    <a:pt x="2299" y="3334"/>
                    <a:pt x="2226" y="3715"/>
                    <a:pt x="2153" y="4110"/>
                  </a:cubicBezTo>
                  <a:cubicBezTo>
                    <a:pt x="1845" y="5706"/>
                    <a:pt x="1567" y="7155"/>
                    <a:pt x="1362" y="8209"/>
                  </a:cubicBezTo>
                  <a:cubicBezTo>
                    <a:pt x="1274" y="8721"/>
                    <a:pt x="1201" y="9146"/>
                    <a:pt x="1143" y="9453"/>
                  </a:cubicBezTo>
                  <a:cubicBezTo>
                    <a:pt x="1133" y="9548"/>
                    <a:pt x="1124" y="9631"/>
                    <a:pt x="1114" y="9701"/>
                  </a:cubicBezTo>
                  <a:lnTo>
                    <a:pt x="1114" y="9701"/>
                  </a:lnTo>
                  <a:cubicBezTo>
                    <a:pt x="1126" y="9630"/>
                    <a:pt x="1142" y="9542"/>
                    <a:pt x="1172" y="9453"/>
                  </a:cubicBezTo>
                  <a:cubicBezTo>
                    <a:pt x="1216" y="9146"/>
                    <a:pt x="1318" y="8721"/>
                    <a:pt x="1421" y="8209"/>
                  </a:cubicBezTo>
                  <a:cubicBezTo>
                    <a:pt x="1626" y="7170"/>
                    <a:pt x="1919" y="5720"/>
                    <a:pt x="2226" y="4125"/>
                  </a:cubicBezTo>
                  <a:cubicBezTo>
                    <a:pt x="2299" y="3729"/>
                    <a:pt x="2372" y="3349"/>
                    <a:pt x="2446" y="2953"/>
                  </a:cubicBezTo>
                  <a:cubicBezTo>
                    <a:pt x="2519" y="2573"/>
                    <a:pt x="2577" y="2207"/>
                    <a:pt x="2577" y="1841"/>
                  </a:cubicBezTo>
                  <a:cubicBezTo>
                    <a:pt x="2577" y="1489"/>
                    <a:pt x="2489" y="1153"/>
                    <a:pt x="2299" y="875"/>
                  </a:cubicBezTo>
                  <a:cubicBezTo>
                    <a:pt x="2123" y="626"/>
                    <a:pt x="1904" y="421"/>
                    <a:pt x="1655" y="274"/>
                  </a:cubicBezTo>
                  <a:cubicBezTo>
                    <a:pt x="1288" y="56"/>
                    <a:pt x="930" y="0"/>
                    <a:pt x="651" y="0"/>
                  </a:cubicBezTo>
                  <a:close/>
                  <a:moveTo>
                    <a:pt x="1114" y="9701"/>
                  </a:moveTo>
                  <a:cubicBezTo>
                    <a:pt x="1108" y="9736"/>
                    <a:pt x="1104" y="9766"/>
                    <a:pt x="1099" y="9790"/>
                  </a:cubicBezTo>
                  <a:cubicBezTo>
                    <a:pt x="1099" y="9795"/>
                    <a:pt x="1099" y="9800"/>
                    <a:pt x="1099" y="9805"/>
                  </a:cubicBezTo>
                  <a:lnTo>
                    <a:pt x="1099" y="9805"/>
                  </a:lnTo>
                  <a:cubicBezTo>
                    <a:pt x="1099" y="9805"/>
                    <a:pt x="1099" y="9805"/>
                    <a:pt x="1099" y="9805"/>
                  </a:cubicBezTo>
                  <a:cubicBezTo>
                    <a:pt x="1104" y="9774"/>
                    <a:pt x="1109" y="9739"/>
                    <a:pt x="1114" y="9701"/>
                  </a:cubicBezTo>
                  <a:close/>
                  <a:moveTo>
                    <a:pt x="1099" y="9805"/>
                  </a:moveTo>
                  <a:lnTo>
                    <a:pt x="1099" y="9805"/>
                  </a:lnTo>
                  <a:cubicBezTo>
                    <a:pt x="1069" y="9893"/>
                    <a:pt x="1069" y="9936"/>
                    <a:pt x="1069" y="9936"/>
                  </a:cubicBezTo>
                  <a:cubicBezTo>
                    <a:pt x="1069" y="9936"/>
                    <a:pt x="1096" y="9897"/>
                    <a:pt x="1099" y="9805"/>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8"/>
            <p:cNvSpPr/>
            <p:nvPr/>
          </p:nvSpPr>
          <p:spPr>
            <a:xfrm flipH="1">
              <a:off x="6129831" y="2465875"/>
              <a:ext cx="202769" cy="7457"/>
            </a:xfrm>
            <a:custGeom>
              <a:avLst/>
              <a:gdLst/>
              <a:ahLst/>
              <a:cxnLst/>
              <a:rect l="l" t="t" r="r" b="b"/>
              <a:pathLst>
                <a:path w="2855" h="105" extrusionOk="0">
                  <a:moveTo>
                    <a:pt x="2295" y="1"/>
                  </a:moveTo>
                  <a:cubicBezTo>
                    <a:pt x="2055" y="1"/>
                    <a:pt x="1756" y="4"/>
                    <a:pt x="1435" y="10"/>
                  </a:cubicBezTo>
                  <a:cubicBezTo>
                    <a:pt x="644" y="25"/>
                    <a:pt x="0" y="40"/>
                    <a:pt x="0" y="83"/>
                  </a:cubicBezTo>
                  <a:cubicBezTo>
                    <a:pt x="0" y="94"/>
                    <a:pt x="322" y="104"/>
                    <a:pt x="790" y="104"/>
                  </a:cubicBezTo>
                  <a:cubicBezTo>
                    <a:pt x="984" y="104"/>
                    <a:pt x="1203" y="102"/>
                    <a:pt x="1435" y="98"/>
                  </a:cubicBezTo>
                  <a:cubicBezTo>
                    <a:pt x="2211" y="83"/>
                    <a:pt x="2855" y="69"/>
                    <a:pt x="2855" y="25"/>
                  </a:cubicBezTo>
                  <a:cubicBezTo>
                    <a:pt x="2855" y="8"/>
                    <a:pt x="2634" y="1"/>
                    <a:pt x="229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8"/>
            <p:cNvSpPr/>
            <p:nvPr/>
          </p:nvSpPr>
          <p:spPr>
            <a:xfrm flipH="1">
              <a:off x="6015413" y="1069941"/>
              <a:ext cx="328620" cy="182527"/>
            </a:xfrm>
            <a:custGeom>
              <a:avLst/>
              <a:gdLst/>
              <a:ahLst/>
              <a:cxnLst/>
              <a:rect l="l" t="t" r="r" b="b"/>
              <a:pathLst>
                <a:path w="4627" h="2570" extrusionOk="0">
                  <a:moveTo>
                    <a:pt x="1851" y="0"/>
                  </a:moveTo>
                  <a:cubicBezTo>
                    <a:pt x="1795" y="0"/>
                    <a:pt x="1739" y="2"/>
                    <a:pt x="1684" y="4"/>
                  </a:cubicBezTo>
                  <a:cubicBezTo>
                    <a:pt x="1083" y="48"/>
                    <a:pt x="469" y="268"/>
                    <a:pt x="0" y="634"/>
                  </a:cubicBezTo>
                  <a:lnTo>
                    <a:pt x="59" y="692"/>
                  </a:lnTo>
                  <a:cubicBezTo>
                    <a:pt x="937" y="1717"/>
                    <a:pt x="2181" y="2391"/>
                    <a:pt x="3514" y="2552"/>
                  </a:cubicBezTo>
                  <a:cubicBezTo>
                    <a:pt x="3623" y="2559"/>
                    <a:pt x="3733" y="2570"/>
                    <a:pt x="3838" y="2570"/>
                  </a:cubicBezTo>
                  <a:cubicBezTo>
                    <a:pt x="3942" y="2570"/>
                    <a:pt x="4041" y="2559"/>
                    <a:pt x="4128" y="2522"/>
                  </a:cubicBezTo>
                  <a:cubicBezTo>
                    <a:pt x="4451" y="2391"/>
                    <a:pt x="4626" y="2083"/>
                    <a:pt x="4626" y="1746"/>
                  </a:cubicBezTo>
                  <a:cubicBezTo>
                    <a:pt x="4626" y="1424"/>
                    <a:pt x="4480" y="1102"/>
                    <a:pt x="4260" y="868"/>
                  </a:cubicBezTo>
                  <a:cubicBezTo>
                    <a:pt x="4041" y="634"/>
                    <a:pt x="3748" y="473"/>
                    <a:pt x="3455" y="341"/>
                  </a:cubicBezTo>
                  <a:cubicBezTo>
                    <a:pt x="2963" y="129"/>
                    <a:pt x="2400" y="0"/>
                    <a:pt x="18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8"/>
            <p:cNvSpPr/>
            <p:nvPr/>
          </p:nvSpPr>
          <p:spPr>
            <a:xfrm flipH="1">
              <a:off x="4940355" y="1858212"/>
              <a:ext cx="278692" cy="350353"/>
            </a:xfrm>
            <a:custGeom>
              <a:avLst/>
              <a:gdLst/>
              <a:ahLst/>
              <a:cxnLst/>
              <a:rect l="l" t="t" r="r" b="b"/>
              <a:pathLst>
                <a:path w="3924" h="4933" extrusionOk="0">
                  <a:moveTo>
                    <a:pt x="1484" y="1"/>
                  </a:moveTo>
                  <a:cubicBezTo>
                    <a:pt x="1264" y="1"/>
                    <a:pt x="0" y="1861"/>
                    <a:pt x="0" y="1861"/>
                  </a:cubicBezTo>
                  <a:cubicBezTo>
                    <a:pt x="0" y="1861"/>
                    <a:pt x="710" y="4933"/>
                    <a:pt x="1286" y="4933"/>
                  </a:cubicBezTo>
                  <a:cubicBezTo>
                    <a:pt x="1306" y="4933"/>
                    <a:pt x="1327" y="4929"/>
                    <a:pt x="1347" y="4921"/>
                  </a:cubicBezTo>
                  <a:cubicBezTo>
                    <a:pt x="1347" y="4921"/>
                    <a:pt x="3499" y="3647"/>
                    <a:pt x="3631" y="3384"/>
                  </a:cubicBezTo>
                  <a:cubicBezTo>
                    <a:pt x="3665" y="3301"/>
                    <a:pt x="3562" y="3273"/>
                    <a:pt x="3411" y="3273"/>
                  </a:cubicBezTo>
                  <a:cubicBezTo>
                    <a:pt x="3107" y="3273"/>
                    <a:pt x="2606" y="3384"/>
                    <a:pt x="2606" y="3384"/>
                  </a:cubicBezTo>
                  <a:cubicBezTo>
                    <a:pt x="2606" y="3384"/>
                    <a:pt x="3704" y="2959"/>
                    <a:pt x="3821" y="2710"/>
                  </a:cubicBezTo>
                  <a:cubicBezTo>
                    <a:pt x="3865" y="2618"/>
                    <a:pt x="3710" y="2587"/>
                    <a:pt x="3485" y="2587"/>
                  </a:cubicBezTo>
                  <a:cubicBezTo>
                    <a:pt x="3034" y="2587"/>
                    <a:pt x="2298" y="2710"/>
                    <a:pt x="2298" y="2710"/>
                  </a:cubicBezTo>
                  <a:cubicBezTo>
                    <a:pt x="2298" y="2710"/>
                    <a:pt x="3923" y="2344"/>
                    <a:pt x="3850" y="1993"/>
                  </a:cubicBezTo>
                  <a:cubicBezTo>
                    <a:pt x="3822" y="1857"/>
                    <a:pt x="3530" y="1815"/>
                    <a:pt x="3184" y="1815"/>
                  </a:cubicBezTo>
                  <a:cubicBezTo>
                    <a:pt x="2635" y="1815"/>
                    <a:pt x="1947" y="1920"/>
                    <a:pt x="1947" y="1920"/>
                  </a:cubicBezTo>
                  <a:cubicBezTo>
                    <a:pt x="1947" y="1920"/>
                    <a:pt x="3806" y="1481"/>
                    <a:pt x="3792" y="1085"/>
                  </a:cubicBezTo>
                  <a:cubicBezTo>
                    <a:pt x="3792" y="981"/>
                    <a:pt x="3631" y="942"/>
                    <a:pt x="3392" y="942"/>
                  </a:cubicBezTo>
                  <a:cubicBezTo>
                    <a:pt x="2692" y="942"/>
                    <a:pt x="1318" y="1276"/>
                    <a:pt x="1318" y="1276"/>
                  </a:cubicBezTo>
                  <a:cubicBezTo>
                    <a:pt x="1786" y="676"/>
                    <a:pt x="1669" y="61"/>
                    <a:pt x="1493" y="2"/>
                  </a:cubicBezTo>
                  <a:cubicBezTo>
                    <a:pt x="1490" y="1"/>
                    <a:pt x="1487" y="1"/>
                    <a:pt x="1484" y="1"/>
                  </a:cubicBezTo>
                  <a:close/>
                </a:path>
              </a:pathLst>
            </a:custGeom>
            <a:solidFill>
              <a:srgbClr val="CF88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8"/>
            <p:cNvSpPr/>
            <p:nvPr/>
          </p:nvSpPr>
          <p:spPr>
            <a:xfrm flipH="1">
              <a:off x="4975725" y="1579665"/>
              <a:ext cx="194459" cy="373365"/>
            </a:xfrm>
            <a:custGeom>
              <a:avLst/>
              <a:gdLst/>
              <a:ahLst/>
              <a:cxnLst/>
              <a:rect l="l" t="t" r="r" b="b"/>
              <a:pathLst>
                <a:path w="2738" h="5257" extrusionOk="0">
                  <a:moveTo>
                    <a:pt x="2211" y="1"/>
                  </a:moveTo>
                  <a:lnTo>
                    <a:pt x="2211" y="1"/>
                  </a:lnTo>
                  <a:cubicBezTo>
                    <a:pt x="1493" y="59"/>
                    <a:pt x="922" y="367"/>
                    <a:pt x="674" y="703"/>
                  </a:cubicBezTo>
                  <a:cubicBezTo>
                    <a:pt x="410" y="1026"/>
                    <a:pt x="161" y="1435"/>
                    <a:pt x="293" y="1831"/>
                  </a:cubicBezTo>
                  <a:cubicBezTo>
                    <a:pt x="439" y="2211"/>
                    <a:pt x="908" y="2460"/>
                    <a:pt x="952" y="2855"/>
                  </a:cubicBezTo>
                  <a:cubicBezTo>
                    <a:pt x="981" y="3324"/>
                    <a:pt x="483" y="3587"/>
                    <a:pt x="249" y="3953"/>
                  </a:cubicBezTo>
                  <a:cubicBezTo>
                    <a:pt x="0" y="4363"/>
                    <a:pt x="44" y="4934"/>
                    <a:pt x="381" y="5256"/>
                  </a:cubicBezTo>
                  <a:lnTo>
                    <a:pt x="2738" y="5256"/>
                  </a:lnTo>
                  <a:cubicBezTo>
                    <a:pt x="2533" y="5154"/>
                    <a:pt x="1991" y="4788"/>
                    <a:pt x="1815" y="4598"/>
                  </a:cubicBezTo>
                  <a:cubicBezTo>
                    <a:pt x="1654" y="4422"/>
                    <a:pt x="1567" y="4144"/>
                    <a:pt x="1654" y="3924"/>
                  </a:cubicBezTo>
                  <a:cubicBezTo>
                    <a:pt x="1742" y="3705"/>
                    <a:pt x="1991" y="3558"/>
                    <a:pt x="2167" y="3382"/>
                  </a:cubicBezTo>
                  <a:cubicBezTo>
                    <a:pt x="2621" y="2958"/>
                    <a:pt x="2679" y="2109"/>
                    <a:pt x="2196" y="1728"/>
                  </a:cubicBezTo>
                  <a:cubicBezTo>
                    <a:pt x="2006" y="1553"/>
                    <a:pt x="1757" y="1479"/>
                    <a:pt x="1567" y="1333"/>
                  </a:cubicBezTo>
                  <a:cubicBezTo>
                    <a:pt x="1069" y="952"/>
                    <a:pt x="1508" y="264"/>
                    <a:pt x="2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8"/>
            <p:cNvSpPr/>
            <p:nvPr/>
          </p:nvSpPr>
          <p:spPr>
            <a:xfrm flipH="1">
              <a:off x="4962231" y="1942515"/>
              <a:ext cx="199644" cy="233024"/>
            </a:xfrm>
            <a:custGeom>
              <a:avLst/>
              <a:gdLst/>
              <a:ahLst/>
              <a:cxnLst/>
              <a:rect l="l" t="t" r="r" b="b"/>
              <a:pathLst>
                <a:path w="2811" h="3281" extrusionOk="0">
                  <a:moveTo>
                    <a:pt x="0" y="1"/>
                  </a:moveTo>
                  <a:lnTo>
                    <a:pt x="498" y="3280"/>
                  </a:lnTo>
                  <a:lnTo>
                    <a:pt x="2343" y="3280"/>
                  </a:lnTo>
                  <a:cubicBezTo>
                    <a:pt x="2225" y="3280"/>
                    <a:pt x="2811" y="1"/>
                    <a:pt x="2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8"/>
            <p:cNvSpPr/>
            <p:nvPr/>
          </p:nvSpPr>
          <p:spPr>
            <a:xfrm rot="-2004018">
              <a:off x="5670007" y="762306"/>
              <a:ext cx="66833" cy="167944"/>
            </a:xfrm>
            <a:custGeom>
              <a:avLst/>
              <a:gdLst/>
              <a:ahLst/>
              <a:cxnLst/>
              <a:rect l="l" t="t" r="r" b="b"/>
              <a:pathLst>
                <a:path w="542" h="1362" extrusionOk="0">
                  <a:moveTo>
                    <a:pt x="0" y="1"/>
                  </a:moveTo>
                  <a:cubicBezTo>
                    <a:pt x="15" y="469"/>
                    <a:pt x="30" y="923"/>
                    <a:pt x="44" y="1362"/>
                  </a:cubicBezTo>
                  <a:cubicBezTo>
                    <a:pt x="205" y="1318"/>
                    <a:pt x="381" y="1289"/>
                    <a:pt x="542" y="1289"/>
                  </a:cubicBezTo>
                  <a:cubicBezTo>
                    <a:pt x="527" y="835"/>
                    <a:pt x="498" y="484"/>
                    <a:pt x="469" y="30"/>
                  </a:cubicBezTo>
                  <a:cubicBezTo>
                    <a:pt x="322" y="1"/>
                    <a:pt x="132"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8"/>
            <p:cNvSpPr/>
            <p:nvPr/>
          </p:nvSpPr>
          <p:spPr>
            <a:xfrm rot="-2004018">
              <a:off x="5727508" y="663832"/>
              <a:ext cx="84960" cy="205923"/>
            </a:xfrm>
            <a:custGeom>
              <a:avLst/>
              <a:gdLst/>
              <a:ahLst/>
              <a:cxnLst/>
              <a:rect l="l" t="t" r="r" b="b"/>
              <a:pathLst>
                <a:path w="689" h="1670" extrusionOk="0">
                  <a:moveTo>
                    <a:pt x="0" y="0"/>
                  </a:moveTo>
                  <a:lnTo>
                    <a:pt x="0" y="1611"/>
                  </a:lnTo>
                  <a:lnTo>
                    <a:pt x="688" y="1669"/>
                  </a:lnTo>
                  <a:lnTo>
                    <a:pt x="58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8"/>
            <p:cNvSpPr/>
            <p:nvPr/>
          </p:nvSpPr>
          <p:spPr>
            <a:xfrm rot="-2004018">
              <a:off x="5790777" y="533046"/>
              <a:ext cx="112088" cy="270906"/>
            </a:xfrm>
            <a:custGeom>
              <a:avLst/>
              <a:gdLst/>
              <a:ahLst/>
              <a:cxnLst/>
              <a:rect l="l" t="t" r="r" b="b"/>
              <a:pathLst>
                <a:path w="909" h="2197" extrusionOk="0">
                  <a:moveTo>
                    <a:pt x="703" y="1"/>
                  </a:moveTo>
                  <a:lnTo>
                    <a:pt x="0" y="103"/>
                  </a:lnTo>
                  <a:lnTo>
                    <a:pt x="117" y="2197"/>
                  </a:lnTo>
                  <a:lnTo>
                    <a:pt x="908" y="2197"/>
                  </a:lnTo>
                  <a:lnTo>
                    <a:pt x="7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48"/>
          <p:cNvGrpSpPr/>
          <p:nvPr/>
        </p:nvGrpSpPr>
        <p:grpSpPr>
          <a:xfrm>
            <a:off x="6328280" y="1100923"/>
            <a:ext cx="1827545" cy="3745275"/>
            <a:chOff x="6436355" y="780398"/>
            <a:chExt cx="1827545" cy="3745275"/>
          </a:xfrm>
        </p:grpSpPr>
        <p:sp>
          <p:nvSpPr>
            <p:cNvPr id="1316" name="Google Shape;1316;p48"/>
            <p:cNvSpPr/>
            <p:nvPr/>
          </p:nvSpPr>
          <p:spPr>
            <a:xfrm flipH="1">
              <a:off x="7042725" y="797754"/>
              <a:ext cx="836365" cy="758661"/>
            </a:xfrm>
            <a:custGeom>
              <a:avLst/>
              <a:gdLst/>
              <a:ahLst/>
              <a:cxnLst/>
              <a:rect l="l" t="t" r="r" b="b"/>
              <a:pathLst>
                <a:path w="11517" h="10447" extrusionOk="0">
                  <a:moveTo>
                    <a:pt x="6630" y="1"/>
                  </a:moveTo>
                  <a:cubicBezTo>
                    <a:pt x="6265" y="1"/>
                    <a:pt x="5860" y="174"/>
                    <a:pt x="5564" y="409"/>
                  </a:cubicBezTo>
                  <a:cubicBezTo>
                    <a:pt x="5081" y="789"/>
                    <a:pt x="4627" y="1316"/>
                    <a:pt x="4012" y="1433"/>
                  </a:cubicBezTo>
                  <a:cubicBezTo>
                    <a:pt x="3937" y="1444"/>
                    <a:pt x="3861" y="1448"/>
                    <a:pt x="3784" y="1448"/>
                  </a:cubicBezTo>
                  <a:cubicBezTo>
                    <a:pt x="3599" y="1448"/>
                    <a:pt x="3409" y="1426"/>
                    <a:pt x="3225" y="1426"/>
                  </a:cubicBezTo>
                  <a:cubicBezTo>
                    <a:pt x="3170" y="1426"/>
                    <a:pt x="3115" y="1428"/>
                    <a:pt x="3061" y="1433"/>
                  </a:cubicBezTo>
                  <a:cubicBezTo>
                    <a:pt x="2372" y="1448"/>
                    <a:pt x="1684" y="1829"/>
                    <a:pt x="1318" y="2414"/>
                  </a:cubicBezTo>
                  <a:cubicBezTo>
                    <a:pt x="952" y="3000"/>
                    <a:pt x="909" y="3790"/>
                    <a:pt x="1201" y="4405"/>
                  </a:cubicBezTo>
                  <a:cubicBezTo>
                    <a:pt x="425" y="4669"/>
                    <a:pt x="1" y="5635"/>
                    <a:pt x="250" y="6396"/>
                  </a:cubicBezTo>
                  <a:cubicBezTo>
                    <a:pt x="484" y="7187"/>
                    <a:pt x="1245" y="7743"/>
                    <a:pt x="2080" y="7831"/>
                  </a:cubicBezTo>
                  <a:cubicBezTo>
                    <a:pt x="2563" y="7889"/>
                    <a:pt x="3104" y="7816"/>
                    <a:pt x="3558" y="8006"/>
                  </a:cubicBezTo>
                  <a:cubicBezTo>
                    <a:pt x="4158" y="8285"/>
                    <a:pt x="4451" y="8943"/>
                    <a:pt x="4890" y="9441"/>
                  </a:cubicBezTo>
                  <a:cubicBezTo>
                    <a:pt x="5461" y="10103"/>
                    <a:pt x="6340" y="10447"/>
                    <a:pt x="7213" y="10447"/>
                  </a:cubicBezTo>
                  <a:cubicBezTo>
                    <a:pt x="7885" y="10447"/>
                    <a:pt x="8555" y="10242"/>
                    <a:pt x="9077" y="9822"/>
                  </a:cubicBezTo>
                  <a:cubicBezTo>
                    <a:pt x="9443" y="9529"/>
                    <a:pt x="9736" y="9148"/>
                    <a:pt x="9839" y="8695"/>
                  </a:cubicBezTo>
                  <a:cubicBezTo>
                    <a:pt x="9926" y="8226"/>
                    <a:pt x="9780" y="7714"/>
                    <a:pt x="9399" y="7465"/>
                  </a:cubicBezTo>
                  <a:lnTo>
                    <a:pt x="9399" y="7465"/>
                  </a:lnTo>
                  <a:cubicBezTo>
                    <a:pt x="9530" y="7504"/>
                    <a:pt x="9663" y="7522"/>
                    <a:pt x="9795" y="7522"/>
                  </a:cubicBezTo>
                  <a:cubicBezTo>
                    <a:pt x="10662" y="7522"/>
                    <a:pt x="11516" y="6743"/>
                    <a:pt x="11478" y="5854"/>
                  </a:cubicBezTo>
                  <a:cubicBezTo>
                    <a:pt x="11464" y="5254"/>
                    <a:pt x="11098" y="4698"/>
                    <a:pt x="10688" y="4244"/>
                  </a:cubicBezTo>
                  <a:cubicBezTo>
                    <a:pt x="10292" y="3790"/>
                    <a:pt x="9839" y="3366"/>
                    <a:pt x="9517" y="2839"/>
                  </a:cubicBezTo>
                  <a:cubicBezTo>
                    <a:pt x="9224" y="2297"/>
                    <a:pt x="9107" y="1609"/>
                    <a:pt x="9429" y="1097"/>
                  </a:cubicBezTo>
                  <a:lnTo>
                    <a:pt x="7277" y="277"/>
                  </a:lnTo>
                  <a:cubicBezTo>
                    <a:pt x="7111" y="81"/>
                    <a:pt x="6879" y="1"/>
                    <a:pt x="6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8"/>
            <p:cNvSpPr/>
            <p:nvPr/>
          </p:nvSpPr>
          <p:spPr>
            <a:xfrm flipH="1">
              <a:off x="6436355" y="2242880"/>
              <a:ext cx="271163" cy="192298"/>
            </a:xfrm>
            <a:custGeom>
              <a:avLst/>
              <a:gdLst/>
              <a:ahLst/>
              <a:cxnLst/>
              <a:rect l="l" t="t" r="r" b="b"/>
              <a:pathLst>
                <a:path w="3734" h="2648" extrusionOk="0">
                  <a:moveTo>
                    <a:pt x="2666" y="0"/>
                  </a:moveTo>
                  <a:cubicBezTo>
                    <a:pt x="2180" y="0"/>
                    <a:pt x="1465" y="52"/>
                    <a:pt x="1465" y="52"/>
                  </a:cubicBezTo>
                  <a:cubicBezTo>
                    <a:pt x="1465" y="52"/>
                    <a:pt x="1" y="1853"/>
                    <a:pt x="367" y="2058"/>
                  </a:cubicBezTo>
                  <a:cubicBezTo>
                    <a:pt x="367" y="2058"/>
                    <a:pt x="1827" y="2647"/>
                    <a:pt x="2133" y="2647"/>
                  </a:cubicBezTo>
                  <a:cubicBezTo>
                    <a:pt x="2147" y="2647"/>
                    <a:pt x="2158" y="2646"/>
                    <a:pt x="2167" y="2644"/>
                  </a:cubicBezTo>
                  <a:cubicBezTo>
                    <a:pt x="2372" y="2600"/>
                    <a:pt x="1728" y="2087"/>
                    <a:pt x="1728" y="2087"/>
                  </a:cubicBezTo>
                  <a:lnTo>
                    <a:pt x="1728" y="2087"/>
                  </a:lnTo>
                  <a:cubicBezTo>
                    <a:pt x="1728" y="2087"/>
                    <a:pt x="2365" y="2486"/>
                    <a:pt x="2603" y="2486"/>
                  </a:cubicBezTo>
                  <a:cubicBezTo>
                    <a:pt x="2615" y="2486"/>
                    <a:pt x="2626" y="2485"/>
                    <a:pt x="2636" y="2482"/>
                  </a:cubicBezTo>
                  <a:cubicBezTo>
                    <a:pt x="2826" y="2424"/>
                    <a:pt x="1963" y="1634"/>
                    <a:pt x="1962" y="1633"/>
                  </a:cubicBezTo>
                  <a:lnTo>
                    <a:pt x="1962" y="1633"/>
                  </a:lnTo>
                  <a:cubicBezTo>
                    <a:pt x="1963" y="1634"/>
                    <a:pt x="2686" y="2217"/>
                    <a:pt x="2956" y="2217"/>
                  </a:cubicBezTo>
                  <a:cubicBezTo>
                    <a:pt x="2988" y="2217"/>
                    <a:pt x="3014" y="2209"/>
                    <a:pt x="3031" y="2190"/>
                  </a:cubicBezTo>
                  <a:cubicBezTo>
                    <a:pt x="3192" y="1999"/>
                    <a:pt x="2270" y="1121"/>
                    <a:pt x="2270" y="1121"/>
                  </a:cubicBezTo>
                  <a:lnTo>
                    <a:pt x="2270" y="1121"/>
                  </a:lnTo>
                  <a:cubicBezTo>
                    <a:pt x="2270" y="1121"/>
                    <a:pt x="3107" y="1793"/>
                    <a:pt x="3427" y="1793"/>
                  </a:cubicBezTo>
                  <a:cubicBezTo>
                    <a:pt x="3463" y="1793"/>
                    <a:pt x="3493" y="1785"/>
                    <a:pt x="3514" y="1765"/>
                  </a:cubicBezTo>
                  <a:cubicBezTo>
                    <a:pt x="3734" y="1589"/>
                    <a:pt x="2343" y="506"/>
                    <a:pt x="2343" y="506"/>
                  </a:cubicBezTo>
                  <a:cubicBezTo>
                    <a:pt x="2870" y="506"/>
                    <a:pt x="3163" y="169"/>
                    <a:pt x="3104" y="52"/>
                  </a:cubicBezTo>
                  <a:cubicBezTo>
                    <a:pt x="3094" y="13"/>
                    <a:pt x="2909" y="0"/>
                    <a:pt x="266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8"/>
            <p:cNvSpPr/>
            <p:nvPr/>
          </p:nvSpPr>
          <p:spPr>
            <a:xfrm flipH="1">
              <a:off x="6529887" y="1292002"/>
              <a:ext cx="607103" cy="1115225"/>
            </a:xfrm>
            <a:custGeom>
              <a:avLst/>
              <a:gdLst/>
              <a:ahLst/>
              <a:cxnLst/>
              <a:rect l="l" t="t" r="r" b="b"/>
              <a:pathLst>
                <a:path w="8360" h="15357" extrusionOk="0">
                  <a:moveTo>
                    <a:pt x="0" y="0"/>
                  </a:moveTo>
                  <a:lnTo>
                    <a:pt x="88" y="7159"/>
                  </a:lnTo>
                  <a:cubicBezTo>
                    <a:pt x="88" y="7159"/>
                    <a:pt x="103" y="9560"/>
                    <a:pt x="395" y="10189"/>
                  </a:cubicBezTo>
                  <a:cubicBezTo>
                    <a:pt x="688" y="10833"/>
                    <a:pt x="6588" y="15357"/>
                    <a:pt x="6588" y="15357"/>
                  </a:cubicBezTo>
                  <a:lnTo>
                    <a:pt x="8359" y="13102"/>
                  </a:lnTo>
                  <a:cubicBezTo>
                    <a:pt x="8359" y="13102"/>
                    <a:pt x="3470" y="8901"/>
                    <a:pt x="2870" y="8432"/>
                  </a:cubicBezTo>
                  <a:cubicBezTo>
                    <a:pt x="2269" y="7979"/>
                    <a:pt x="0" y="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8"/>
            <p:cNvSpPr/>
            <p:nvPr/>
          </p:nvSpPr>
          <p:spPr>
            <a:xfrm flipH="1">
              <a:off x="6932856" y="1888353"/>
              <a:ext cx="84021" cy="121348"/>
            </a:xfrm>
            <a:custGeom>
              <a:avLst/>
              <a:gdLst/>
              <a:ahLst/>
              <a:cxnLst/>
              <a:rect l="l" t="t" r="r" b="b"/>
              <a:pathLst>
                <a:path w="1157" h="1671" extrusionOk="0">
                  <a:moveTo>
                    <a:pt x="1141" y="0"/>
                  </a:moveTo>
                  <a:cubicBezTo>
                    <a:pt x="1115" y="0"/>
                    <a:pt x="814" y="346"/>
                    <a:pt x="498" y="777"/>
                  </a:cubicBezTo>
                  <a:cubicBezTo>
                    <a:pt x="191" y="1245"/>
                    <a:pt x="0" y="1655"/>
                    <a:pt x="30" y="1670"/>
                  </a:cubicBezTo>
                  <a:cubicBezTo>
                    <a:pt x="30" y="1670"/>
                    <a:pt x="30" y="1670"/>
                    <a:pt x="31" y="1670"/>
                  </a:cubicBezTo>
                  <a:cubicBezTo>
                    <a:pt x="53" y="1670"/>
                    <a:pt x="285" y="1295"/>
                    <a:pt x="601" y="850"/>
                  </a:cubicBezTo>
                  <a:cubicBezTo>
                    <a:pt x="908" y="396"/>
                    <a:pt x="1157" y="30"/>
                    <a:pt x="1142" y="1"/>
                  </a:cubicBezTo>
                  <a:cubicBezTo>
                    <a:pt x="1142" y="1"/>
                    <a:pt x="1142" y="0"/>
                    <a:pt x="1141"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8"/>
            <p:cNvSpPr/>
            <p:nvPr/>
          </p:nvSpPr>
          <p:spPr>
            <a:xfrm flipH="1">
              <a:off x="6939174" y="1898955"/>
              <a:ext cx="30936" cy="101087"/>
            </a:xfrm>
            <a:custGeom>
              <a:avLst/>
              <a:gdLst/>
              <a:ahLst/>
              <a:cxnLst/>
              <a:rect l="l" t="t" r="r" b="b"/>
              <a:pathLst>
                <a:path w="426" h="1392" extrusionOk="0">
                  <a:moveTo>
                    <a:pt x="394" y="1"/>
                  </a:moveTo>
                  <a:cubicBezTo>
                    <a:pt x="360" y="1"/>
                    <a:pt x="218" y="289"/>
                    <a:pt x="118" y="689"/>
                  </a:cubicBezTo>
                  <a:cubicBezTo>
                    <a:pt x="30" y="1070"/>
                    <a:pt x="1" y="1392"/>
                    <a:pt x="30" y="1392"/>
                  </a:cubicBezTo>
                  <a:cubicBezTo>
                    <a:pt x="59" y="1392"/>
                    <a:pt x="132" y="1085"/>
                    <a:pt x="220" y="704"/>
                  </a:cubicBezTo>
                  <a:cubicBezTo>
                    <a:pt x="337" y="323"/>
                    <a:pt x="425" y="30"/>
                    <a:pt x="396" y="1"/>
                  </a:cubicBezTo>
                  <a:cubicBezTo>
                    <a:pt x="395" y="1"/>
                    <a:pt x="394" y="1"/>
                    <a:pt x="394"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8"/>
            <p:cNvSpPr/>
            <p:nvPr/>
          </p:nvSpPr>
          <p:spPr>
            <a:xfrm flipH="1">
              <a:off x="6971122" y="1275517"/>
              <a:ext cx="830337" cy="1161412"/>
            </a:xfrm>
            <a:custGeom>
              <a:avLst/>
              <a:gdLst/>
              <a:ahLst/>
              <a:cxnLst/>
              <a:rect l="l" t="t" r="r" b="b"/>
              <a:pathLst>
                <a:path w="11434" h="15993" extrusionOk="0">
                  <a:moveTo>
                    <a:pt x="6543" y="1"/>
                  </a:moveTo>
                  <a:cubicBezTo>
                    <a:pt x="4970" y="1"/>
                    <a:pt x="3042" y="152"/>
                    <a:pt x="2006" y="725"/>
                  </a:cubicBezTo>
                  <a:cubicBezTo>
                    <a:pt x="2006" y="725"/>
                    <a:pt x="308" y="1471"/>
                    <a:pt x="1" y="2482"/>
                  </a:cubicBezTo>
                  <a:lnTo>
                    <a:pt x="3324" y="9684"/>
                  </a:lnTo>
                  <a:cubicBezTo>
                    <a:pt x="2255" y="11368"/>
                    <a:pt x="1464" y="13271"/>
                    <a:pt x="820" y="15320"/>
                  </a:cubicBezTo>
                  <a:cubicBezTo>
                    <a:pt x="820" y="15320"/>
                    <a:pt x="4415" y="15993"/>
                    <a:pt x="7553" y="15993"/>
                  </a:cubicBezTo>
                  <a:cubicBezTo>
                    <a:pt x="9136" y="15993"/>
                    <a:pt x="10604" y="15821"/>
                    <a:pt x="11434" y="15306"/>
                  </a:cubicBezTo>
                  <a:lnTo>
                    <a:pt x="9487" y="9245"/>
                  </a:lnTo>
                  <a:cubicBezTo>
                    <a:pt x="10395" y="3316"/>
                    <a:pt x="10614" y="4721"/>
                    <a:pt x="9165" y="212"/>
                  </a:cubicBezTo>
                  <a:cubicBezTo>
                    <a:pt x="9150" y="139"/>
                    <a:pt x="9018" y="154"/>
                    <a:pt x="8945" y="139"/>
                  </a:cubicBezTo>
                  <a:cubicBezTo>
                    <a:pt x="8672" y="83"/>
                    <a:pt x="7704" y="1"/>
                    <a:pt x="65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8"/>
            <p:cNvSpPr/>
            <p:nvPr/>
          </p:nvSpPr>
          <p:spPr>
            <a:xfrm flipH="1">
              <a:off x="7274094" y="1274283"/>
              <a:ext cx="270074" cy="536589"/>
            </a:xfrm>
            <a:custGeom>
              <a:avLst/>
              <a:gdLst/>
              <a:ahLst/>
              <a:cxnLst/>
              <a:rect l="l" t="t" r="r" b="b"/>
              <a:pathLst>
                <a:path w="3719" h="7389" extrusionOk="0">
                  <a:moveTo>
                    <a:pt x="2527" y="0"/>
                  </a:moveTo>
                  <a:cubicBezTo>
                    <a:pt x="1638" y="0"/>
                    <a:pt x="494" y="43"/>
                    <a:pt x="0" y="244"/>
                  </a:cubicBezTo>
                  <a:lnTo>
                    <a:pt x="3719" y="7388"/>
                  </a:lnTo>
                  <a:lnTo>
                    <a:pt x="3719" y="24"/>
                  </a:lnTo>
                  <a:cubicBezTo>
                    <a:pt x="3719" y="24"/>
                    <a:pt x="3194" y="0"/>
                    <a:pt x="25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8"/>
            <p:cNvSpPr/>
            <p:nvPr/>
          </p:nvSpPr>
          <p:spPr>
            <a:xfrm flipH="1">
              <a:off x="7021083" y="2264739"/>
              <a:ext cx="1029171" cy="2175187"/>
            </a:xfrm>
            <a:custGeom>
              <a:avLst/>
              <a:gdLst/>
              <a:ahLst/>
              <a:cxnLst/>
              <a:rect l="l" t="t" r="r" b="b"/>
              <a:pathLst>
                <a:path w="14172" h="29953" extrusionOk="0">
                  <a:moveTo>
                    <a:pt x="14172" y="0"/>
                  </a:moveTo>
                  <a:lnTo>
                    <a:pt x="9604" y="864"/>
                  </a:lnTo>
                  <a:cubicBezTo>
                    <a:pt x="7043" y="12590"/>
                    <a:pt x="1" y="27581"/>
                    <a:pt x="1" y="27581"/>
                  </a:cubicBezTo>
                  <a:lnTo>
                    <a:pt x="3895" y="29953"/>
                  </a:lnTo>
                  <a:cubicBezTo>
                    <a:pt x="12971" y="12019"/>
                    <a:pt x="14172" y="0"/>
                    <a:pt x="14172"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8"/>
            <p:cNvSpPr/>
            <p:nvPr/>
          </p:nvSpPr>
          <p:spPr>
            <a:xfrm flipH="1">
              <a:off x="6626613" y="2238160"/>
              <a:ext cx="1094020" cy="2254924"/>
            </a:xfrm>
            <a:custGeom>
              <a:avLst/>
              <a:gdLst/>
              <a:ahLst/>
              <a:cxnLst/>
              <a:rect l="l" t="t" r="r" b="b"/>
              <a:pathLst>
                <a:path w="15065" h="31051" extrusionOk="0">
                  <a:moveTo>
                    <a:pt x="6076" y="0"/>
                  </a:moveTo>
                  <a:lnTo>
                    <a:pt x="0" y="2050"/>
                  </a:lnTo>
                  <a:cubicBezTo>
                    <a:pt x="0" y="2050"/>
                    <a:pt x="3367" y="17699"/>
                    <a:pt x="11551" y="31051"/>
                  </a:cubicBezTo>
                  <a:lnTo>
                    <a:pt x="15064" y="29147"/>
                  </a:lnTo>
                  <a:cubicBezTo>
                    <a:pt x="15064" y="29147"/>
                    <a:pt x="5783" y="9706"/>
                    <a:pt x="607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8"/>
            <p:cNvSpPr/>
            <p:nvPr/>
          </p:nvSpPr>
          <p:spPr>
            <a:xfrm flipH="1">
              <a:off x="7114621" y="817652"/>
              <a:ext cx="431653" cy="546030"/>
            </a:xfrm>
            <a:custGeom>
              <a:avLst/>
              <a:gdLst/>
              <a:ahLst/>
              <a:cxnLst/>
              <a:rect l="l" t="t" r="r" b="b"/>
              <a:pathLst>
                <a:path w="5944" h="7519" extrusionOk="0">
                  <a:moveTo>
                    <a:pt x="3086" y="1"/>
                  </a:moveTo>
                  <a:cubicBezTo>
                    <a:pt x="1665" y="1"/>
                    <a:pt x="1596" y="676"/>
                    <a:pt x="1596" y="676"/>
                  </a:cubicBezTo>
                  <a:lnTo>
                    <a:pt x="1596" y="1862"/>
                  </a:lnTo>
                  <a:cubicBezTo>
                    <a:pt x="1596" y="1862"/>
                    <a:pt x="1204" y="1594"/>
                    <a:pt x="827" y="1594"/>
                  </a:cubicBezTo>
                  <a:cubicBezTo>
                    <a:pt x="544" y="1594"/>
                    <a:pt x="270" y="1745"/>
                    <a:pt x="176" y="2272"/>
                  </a:cubicBezTo>
                  <a:cubicBezTo>
                    <a:pt x="0" y="3238"/>
                    <a:pt x="937" y="3428"/>
                    <a:pt x="937" y="3428"/>
                  </a:cubicBezTo>
                  <a:lnTo>
                    <a:pt x="717" y="6225"/>
                  </a:lnTo>
                  <a:cubicBezTo>
                    <a:pt x="673" y="6591"/>
                    <a:pt x="805" y="6957"/>
                    <a:pt x="1054" y="7205"/>
                  </a:cubicBezTo>
                  <a:cubicBezTo>
                    <a:pt x="1296" y="7436"/>
                    <a:pt x="1567" y="7519"/>
                    <a:pt x="1835" y="7519"/>
                  </a:cubicBezTo>
                  <a:cubicBezTo>
                    <a:pt x="2248" y="7519"/>
                    <a:pt x="2653" y="7321"/>
                    <a:pt x="2928" y="7162"/>
                  </a:cubicBezTo>
                  <a:cubicBezTo>
                    <a:pt x="3148" y="7015"/>
                    <a:pt x="3279" y="6796"/>
                    <a:pt x="3279" y="6532"/>
                  </a:cubicBezTo>
                  <a:lnTo>
                    <a:pt x="3279" y="5785"/>
                  </a:lnTo>
                  <a:lnTo>
                    <a:pt x="4275" y="5785"/>
                  </a:lnTo>
                  <a:cubicBezTo>
                    <a:pt x="5944" y="5712"/>
                    <a:pt x="5651" y="457"/>
                    <a:pt x="5651" y="457"/>
                  </a:cubicBezTo>
                  <a:cubicBezTo>
                    <a:pt x="5651" y="32"/>
                    <a:pt x="4772" y="32"/>
                    <a:pt x="4772" y="32"/>
                  </a:cubicBezTo>
                  <a:lnTo>
                    <a:pt x="3221" y="3"/>
                  </a:lnTo>
                  <a:cubicBezTo>
                    <a:pt x="3175" y="2"/>
                    <a:pt x="3130" y="1"/>
                    <a:pt x="3086"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8"/>
            <p:cNvSpPr/>
            <p:nvPr/>
          </p:nvSpPr>
          <p:spPr>
            <a:xfrm flipH="1">
              <a:off x="7203945" y="995352"/>
              <a:ext cx="23456" cy="111690"/>
            </a:xfrm>
            <a:custGeom>
              <a:avLst/>
              <a:gdLst/>
              <a:ahLst/>
              <a:cxnLst/>
              <a:rect l="l" t="t" r="r" b="b"/>
              <a:pathLst>
                <a:path w="323" h="1538" extrusionOk="0">
                  <a:moveTo>
                    <a:pt x="250" y="1"/>
                  </a:moveTo>
                  <a:cubicBezTo>
                    <a:pt x="235" y="1"/>
                    <a:pt x="220" y="381"/>
                    <a:pt x="177" y="820"/>
                  </a:cubicBezTo>
                  <a:cubicBezTo>
                    <a:pt x="177" y="1055"/>
                    <a:pt x="220" y="1289"/>
                    <a:pt x="162" y="1391"/>
                  </a:cubicBezTo>
                  <a:cubicBezTo>
                    <a:pt x="147" y="1450"/>
                    <a:pt x="89" y="1465"/>
                    <a:pt x="59" y="1479"/>
                  </a:cubicBezTo>
                  <a:cubicBezTo>
                    <a:pt x="16" y="1508"/>
                    <a:pt x="1" y="1508"/>
                    <a:pt x="1" y="1508"/>
                  </a:cubicBezTo>
                  <a:cubicBezTo>
                    <a:pt x="1" y="1523"/>
                    <a:pt x="16" y="1538"/>
                    <a:pt x="74" y="1538"/>
                  </a:cubicBezTo>
                  <a:cubicBezTo>
                    <a:pt x="133" y="1538"/>
                    <a:pt x="206" y="1523"/>
                    <a:pt x="250" y="1450"/>
                  </a:cubicBezTo>
                  <a:cubicBezTo>
                    <a:pt x="308" y="1377"/>
                    <a:pt x="323" y="1289"/>
                    <a:pt x="323" y="1172"/>
                  </a:cubicBezTo>
                  <a:lnTo>
                    <a:pt x="323" y="850"/>
                  </a:lnTo>
                  <a:cubicBezTo>
                    <a:pt x="308" y="396"/>
                    <a:pt x="29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8"/>
            <p:cNvSpPr/>
            <p:nvPr/>
          </p:nvSpPr>
          <p:spPr>
            <a:xfrm flipH="1">
              <a:off x="7285788" y="999636"/>
              <a:ext cx="6463" cy="27668"/>
            </a:xfrm>
            <a:custGeom>
              <a:avLst/>
              <a:gdLst/>
              <a:ahLst/>
              <a:cxnLst/>
              <a:rect l="l" t="t" r="r" b="b"/>
              <a:pathLst>
                <a:path w="89" h="381" extrusionOk="0">
                  <a:moveTo>
                    <a:pt x="30" y="0"/>
                  </a:moveTo>
                  <a:cubicBezTo>
                    <a:pt x="16" y="0"/>
                    <a:pt x="1" y="88"/>
                    <a:pt x="1" y="205"/>
                  </a:cubicBezTo>
                  <a:cubicBezTo>
                    <a:pt x="1" y="293"/>
                    <a:pt x="16" y="381"/>
                    <a:pt x="45" y="381"/>
                  </a:cubicBezTo>
                  <a:cubicBezTo>
                    <a:pt x="59" y="366"/>
                    <a:pt x="89" y="293"/>
                    <a:pt x="89" y="191"/>
                  </a:cubicBezTo>
                  <a:cubicBezTo>
                    <a:pt x="89" y="88"/>
                    <a:pt x="59" y="0"/>
                    <a:pt x="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8"/>
            <p:cNvSpPr/>
            <p:nvPr/>
          </p:nvSpPr>
          <p:spPr>
            <a:xfrm flipH="1">
              <a:off x="7162480" y="996441"/>
              <a:ext cx="8569" cy="28758"/>
            </a:xfrm>
            <a:custGeom>
              <a:avLst/>
              <a:gdLst/>
              <a:ahLst/>
              <a:cxnLst/>
              <a:rect l="l" t="t" r="r" b="b"/>
              <a:pathLst>
                <a:path w="118" h="396" extrusionOk="0">
                  <a:moveTo>
                    <a:pt x="59" y="0"/>
                  </a:moveTo>
                  <a:cubicBezTo>
                    <a:pt x="30" y="0"/>
                    <a:pt x="1" y="103"/>
                    <a:pt x="30" y="205"/>
                  </a:cubicBezTo>
                  <a:cubicBezTo>
                    <a:pt x="30" y="308"/>
                    <a:pt x="45" y="396"/>
                    <a:pt x="89" y="396"/>
                  </a:cubicBezTo>
                  <a:cubicBezTo>
                    <a:pt x="103" y="366"/>
                    <a:pt x="118" y="308"/>
                    <a:pt x="118" y="191"/>
                  </a:cubicBezTo>
                  <a:cubicBezTo>
                    <a:pt x="118" y="103"/>
                    <a:pt x="103"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8"/>
            <p:cNvSpPr/>
            <p:nvPr/>
          </p:nvSpPr>
          <p:spPr>
            <a:xfrm flipH="1">
              <a:off x="7302780" y="1196290"/>
              <a:ext cx="69207" cy="120186"/>
            </a:xfrm>
            <a:custGeom>
              <a:avLst/>
              <a:gdLst/>
              <a:ahLst/>
              <a:cxnLst/>
              <a:rect l="l" t="t" r="r" b="b"/>
              <a:pathLst>
                <a:path w="953" h="1655" extrusionOk="0">
                  <a:moveTo>
                    <a:pt x="16" y="0"/>
                  </a:moveTo>
                  <a:cubicBezTo>
                    <a:pt x="1" y="293"/>
                    <a:pt x="1" y="586"/>
                    <a:pt x="89" y="864"/>
                  </a:cubicBezTo>
                  <a:cubicBezTo>
                    <a:pt x="162" y="1142"/>
                    <a:pt x="338" y="1391"/>
                    <a:pt x="601" y="1538"/>
                  </a:cubicBezTo>
                  <a:cubicBezTo>
                    <a:pt x="689" y="1596"/>
                    <a:pt x="835" y="1655"/>
                    <a:pt x="835" y="1655"/>
                  </a:cubicBezTo>
                  <a:cubicBezTo>
                    <a:pt x="835" y="1625"/>
                    <a:pt x="894" y="1450"/>
                    <a:pt x="894" y="1435"/>
                  </a:cubicBezTo>
                  <a:cubicBezTo>
                    <a:pt x="952" y="1113"/>
                    <a:pt x="923" y="894"/>
                    <a:pt x="909" y="586"/>
                  </a:cubicBezTo>
                  <a:lnTo>
                    <a:pt x="879" y="571"/>
                  </a:lnTo>
                  <a:cubicBezTo>
                    <a:pt x="528" y="484"/>
                    <a:pt x="235" y="279"/>
                    <a:pt x="16"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8"/>
            <p:cNvSpPr/>
            <p:nvPr/>
          </p:nvSpPr>
          <p:spPr>
            <a:xfrm flipH="1">
              <a:off x="7439958" y="967321"/>
              <a:ext cx="56353" cy="75961"/>
            </a:xfrm>
            <a:custGeom>
              <a:avLst/>
              <a:gdLst/>
              <a:ahLst/>
              <a:cxnLst/>
              <a:rect l="l" t="t" r="r" b="b"/>
              <a:pathLst>
                <a:path w="776" h="1046" extrusionOk="0">
                  <a:moveTo>
                    <a:pt x="87" y="1"/>
                  </a:moveTo>
                  <a:cubicBezTo>
                    <a:pt x="78" y="1"/>
                    <a:pt x="73" y="3"/>
                    <a:pt x="73" y="6"/>
                  </a:cubicBezTo>
                  <a:cubicBezTo>
                    <a:pt x="73" y="21"/>
                    <a:pt x="146" y="35"/>
                    <a:pt x="264" y="108"/>
                  </a:cubicBezTo>
                  <a:cubicBezTo>
                    <a:pt x="334" y="149"/>
                    <a:pt x="419" y="224"/>
                    <a:pt x="494" y="325"/>
                  </a:cubicBezTo>
                  <a:lnTo>
                    <a:pt x="494" y="325"/>
                  </a:lnTo>
                  <a:cubicBezTo>
                    <a:pt x="468" y="312"/>
                    <a:pt x="440" y="303"/>
                    <a:pt x="410" y="299"/>
                  </a:cubicBezTo>
                  <a:cubicBezTo>
                    <a:pt x="386" y="294"/>
                    <a:pt x="358" y="291"/>
                    <a:pt x="329" y="291"/>
                  </a:cubicBezTo>
                  <a:cubicBezTo>
                    <a:pt x="272" y="291"/>
                    <a:pt x="210" y="304"/>
                    <a:pt x="161" y="343"/>
                  </a:cubicBezTo>
                  <a:cubicBezTo>
                    <a:pt x="88" y="387"/>
                    <a:pt x="59" y="445"/>
                    <a:pt x="44" y="518"/>
                  </a:cubicBezTo>
                  <a:cubicBezTo>
                    <a:pt x="0" y="665"/>
                    <a:pt x="44" y="797"/>
                    <a:pt x="88" y="870"/>
                  </a:cubicBezTo>
                  <a:cubicBezTo>
                    <a:pt x="205" y="1016"/>
                    <a:pt x="337" y="1045"/>
                    <a:pt x="337" y="1045"/>
                  </a:cubicBezTo>
                  <a:cubicBezTo>
                    <a:pt x="351" y="1031"/>
                    <a:pt x="249" y="972"/>
                    <a:pt x="146" y="811"/>
                  </a:cubicBezTo>
                  <a:cubicBezTo>
                    <a:pt x="117" y="738"/>
                    <a:pt x="103" y="621"/>
                    <a:pt x="132" y="533"/>
                  </a:cubicBezTo>
                  <a:cubicBezTo>
                    <a:pt x="170" y="457"/>
                    <a:pt x="252" y="381"/>
                    <a:pt x="349" y="381"/>
                  </a:cubicBezTo>
                  <a:cubicBezTo>
                    <a:pt x="364" y="381"/>
                    <a:pt x="380" y="383"/>
                    <a:pt x="395" y="387"/>
                  </a:cubicBezTo>
                  <a:cubicBezTo>
                    <a:pt x="454" y="401"/>
                    <a:pt x="542" y="445"/>
                    <a:pt x="615" y="504"/>
                  </a:cubicBezTo>
                  <a:lnTo>
                    <a:pt x="776" y="606"/>
                  </a:lnTo>
                  <a:lnTo>
                    <a:pt x="673" y="445"/>
                  </a:lnTo>
                  <a:cubicBezTo>
                    <a:pt x="586" y="240"/>
                    <a:pt x="425" y="108"/>
                    <a:pt x="293" y="65"/>
                  </a:cubicBezTo>
                  <a:cubicBezTo>
                    <a:pt x="192" y="20"/>
                    <a:pt x="117" y="1"/>
                    <a:pt x="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8"/>
            <p:cNvSpPr/>
            <p:nvPr/>
          </p:nvSpPr>
          <p:spPr>
            <a:xfrm flipH="1">
              <a:off x="7215637" y="1101666"/>
              <a:ext cx="65939" cy="53521"/>
            </a:xfrm>
            <a:custGeom>
              <a:avLst/>
              <a:gdLst/>
              <a:ahLst/>
              <a:cxnLst/>
              <a:rect l="l" t="t" r="r" b="b"/>
              <a:pathLst>
                <a:path w="908" h="737" extrusionOk="0">
                  <a:moveTo>
                    <a:pt x="30" y="1"/>
                  </a:moveTo>
                  <a:cubicBezTo>
                    <a:pt x="15" y="1"/>
                    <a:pt x="0" y="74"/>
                    <a:pt x="15" y="206"/>
                  </a:cubicBezTo>
                  <a:cubicBezTo>
                    <a:pt x="30" y="337"/>
                    <a:pt x="117" y="498"/>
                    <a:pt x="264" y="601"/>
                  </a:cubicBezTo>
                  <a:cubicBezTo>
                    <a:pt x="400" y="700"/>
                    <a:pt x="546" y="736"/>
                    <a:pt x="668" y="736"/>
                  </a:cubicBezTo>
                  <a:cubicBezTo>
                    <a:pt x="690" y="736"/>
                    <a:pt x="712" y="735"/>
                    <a:pt x="732" y="733"/>
                  </a:cubicBezTo>
                  <a:cubicBezTo>
                    <a:pt x="849" y="718"/>
                    <a:pt x="908" y="689"/>
                    <a:pt x="908" y="659"/>
                  </a:cubicBezTo>
                  <a:cubicBezTo>
                    <a:pt x="901" y="652"/>
                    <a:pt x="879" y="652"/>
                    <a:pt x="844" y="652"/>
                  </a:cubicBezTo>
                  <a:cubicBezTo>
                    <a:pt x="809" y="652"/>
                    <a:pt x="762" y="652"/>
                    <a:pt x="703" y="645"/>
                  </a:cubicBezTo>
                  <a:cubicBezTo>
                    <a:pt x="600" y="645"/>
                    <a:pt x="454" y="601"/>
                    <a:pt x="322" y="513"/>
                  </a:cubicBezTo>
                  <a:cubicBezTo>
                    <a:pt x="191" y="425"/>
                    <a:pt x="117" y="293"/>
                    <a:pt x="88" y="191"/>
                  </a:cubicBezTo>
                  <a:cubicBezTo>
                    <a:pt x="44" y="74"/>
                    <a:pt x="44"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8"/>
            <p:cNvSpPr/>
            <p:nvPr/>
          </p:nvSpPr>
          <p:spPr>
            <a:xfrm flipH="1">
              <a:off x="7263421" y="1095930"/>
              <a:ext cx="35148" cy="22076"/>
            </a:xfrm>
            <a:custGeom>
              <a:avLst/>
              <a:gdLst/>
              <a:ahLst/>
              <a:cxnLst/>
              <a:rect l="l" t="t" r="r" b="b"/>
              <a:pathLst>
                <a:path w="484" h="304" extrusionOk="0">
                  <a:moveTo>
                    <a:pt x="347" y="1"/>
                  </a:moveTo>
                  <a:cubicBezTo>
                    <a:pt x="294" y="1"/>
                    <a:pt x="231" y="17"/>
                    <a:pt x="176" y="50"/>
                  </a:cubicBezTo>
                  <a:cubicBezTo>
                    <a:pt x="103" y="80"/>
                    <a:pt x="44" y="153"/>
                    <a:pt x="29" y="211"/>
                  </a:cubicBezTo>
                  <a:cubicBezTo>
                    <a:pt x="0" y="270"/>
                    <a:pt x="0" y="299"/>
                    <a:pt x="29" y="299"/>
                  </a:cubicBezTo>
                  <a:cubicBezTo>
                    <a:pt x="32" y="302"/>
                    <a:pt x="36" y="304"/>
                    <a:pt x="39" y="304"/>
                  </a:cubicBezTo>
                  <a:cubicBezTo>
                    <a:pt x="69" y="304"/>
                    <a:pt x="117" y="203"/>
                    <a:pt x="234" y="138"/>
                  </a:cubicBezTo>
                  <a:cubicBezTo>
                    <a:pt x="351" y="65"/>
                    <a:pt x="483" y="80"/>
                    <a:pt x="483" y="50"/>
                  </a:cubicBezTo>
                  <a:cubicBezTo>
                    <a:pt x="483" y="36"/>
                    <a:pt x="454" y="6"/>
                    <a:pt x="395" y="6"/>
                  </a:cubicBezTo>
                  <a:cubicBezTo>
                    <a:pt x="381" y="3"/>
                    <a:pt x="36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8"/>
            <p:cNvSpPr/>
            <p:nvPr/>
          </p:nvSpPr>
          <p:spPr>
            <a:xfrm flipH="1">
              <a:off x="6977440" y="2071208"/>
              <a:ext cx="764471" cy="1453925"/>
            </a:xfrm>
            <a:custGeom>
              <a:avLst/>
              <a:gdLst/>
              <a:ahLst/>
              <a:cxnLst/>
              <a:rect l="l" t="t" r="r" b="b"/>
              <a:pathLst>
                <a:path w="10527" h="20021" extrusionOk="0">
                  <a:moveTo>
                    <a:pt x="9209" y="1"/>
                  </a:moveTo>
                  <a:lnTo>
                    <a:pt x="0" y="4188"/>
                  </a:lnTo>
                  <a:cubicBezTo>
                    <a:pt x="0" y="4188"/>
                    <a:pt x="937" y="7584"/>
                    <a:pt x="2328" y="11830"/>
                  </a:cubicBezTo>
                  <a:cubicBezTo>
                    <a:pt x="2474" y="14260"/>
                    <a:pt x="1479" y="16500"/>
                    <a:pt x="293" y="18695"/>
                  </a:cubicBezTo>
                  <a:lnTo>
                    <a:pt x="1816" y="19281"/>
                  </a:lnTo>
                  <a:cubicBezTo>
                    <a:pt x="3093" y="19772"/>
                    <a:pt x="4444" y="20021"/>
                    <a:pt x="5797" y="20021"/>
                  </a:cubicBezTo>
                  <a:cubicBezTo>
                    <a:pt x="7189" y="20021"/>
                    <a:pt x="8583" y="19757"/>
                    <a:pt x="9897" y="19223"/>
                  </a:cubicBezTo>
                  <a:cubicBezTo>
                    <a:pt x="10292" y="19076"/>
                    <a:pt x="10526" y="18959"/>
                    <a:pt x="10497" y="18900"/>
                  </a:cubicBezTo>
                  <a:cubicBezTo>
                    <a:pt x="10438" y="18695"/>
                    <a:pt x="10482" y="10248"/>
                    <a:pt x="10307" y="3953"/>
                  </a:cubicBezTo>
                  <a:cubicBezTo>
                    <a:pt x="10263" y="2826"/>
                    <a:pt x="9267" y="894"/>
                    <a:pt x="92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8"/>
            <p:cNvSpPr/>
            <p:nvPr/>
          </p:nvSpPr>
          <p:spPr>
            <a:xfrm flipH="1">
              <a:off x="6961536" y="2352971"/>
              <a:ext cx="780375" cy="84094"/>
            </a:xfrm>
            <a:custGeom>
              <a:avLst/>
              <a:gdLst/>
              <a:ahLst/>
              <a:cxnLst/>
              <a:rect l="l" t="t" r="r" b="b"/>
              <a:pathLst>
                <a:path w="10746" h="1158" extrusionOk="0">
                  <a:moveTo>
                    <a:pt x="7262" y="0"/>
                  </a:moveTo>
                  <a:lnTo>
                    <a:pt x="7247" y="15"/>
                  </a:lnTo>
                  <a:cubicBezTo>
                    <a:pt x="6808" y="439"/>
                    <a:pt x="6193" y="703"/>
                    <a:pt x="5505" y="879"/>
                  </a:cubicBezTo>
                  <a:cubicBezTo>
                    <a:pt x="4918" y="1005"/>
                    <a:pt x="4332" y="1068"/>
                    <a:pt x="3788" y="1068"/>
                  </a:cubicBezTo>
                  <a:cubicBezTo>
                    <a:pt x="3639" y="1068"/>
                    <a:pt x="3494" y="1064"/>
                    <a:pt x="3353" y="1054"/>
                  </a:cubicBezTo>
                  <a:cubicBezTo>
                    <a:pt x="2679" y="1025"/>
                    <a:pt x="2094" y="908"/>
                    <a:pt x="1596" y="805"/>
                  </a:cubicBezTo>
                  <a:cubicBezTo>
                    <a:pt x="1098" y="674"/>
                    <a:pt x="703" y="557"/>
                    <a:pt x="425" y="483"/>
                  </a:cubicBezTo>
                  <a:cubicBezTo>
                    <a:pt x="293" y="454"/>
                    <a:pt x="205" y="410"/>
                    <a:pt x="117" y="396"/>
                  </a:cubicBezTo>
                  <a:cubicBezTo>
                    <a:pt x="44" y="381"/>
                    <a:pt x="0" y="381"/>
                    <a:pt x="0" y="381"/>
                  </a:cubicBezTo>
                  <a:lnTo>
                    <a:pt x="0" y="381"/>
                  </a:lnTo>
                  <a:cubicBezTo>
                    <a:pt x="0" y="381"/>
                    <a:pt x="44" y="396"/>
                    <a:pt x="117" y="410"/>
                  </a:cubicBezTo>
                  <a:cubicBezTo>
                    <a:pt x="205" y="454"/>
                    <a:pt x="293" y="483"/>
                    <a:pt x="425" y="527"/>
                  </a:cubicBezTo>
                  <a:cubicBezTo>
                    <a:pt x="703" y="615"/>
                    <a:pt x="1084" y="732"/>
                    <a:pt x="1581" y="849"/>
                  </a:cubicBezTo>
                  <a:cubicBezTo>
                    <a:pt x="2065" y="981"/>
                    <a:pt x="2679" y="1113"/>
                    <a:pt x="3353" y="1142"/>
                  </a:cubicBezTo>
                  <a:cubicBezTo>
                    <a:pt x="3508" y="1153"/>
                    <a:pt x="3669" y="1158"/>
                    <a:pt x="3833" y="1158"/>
                  </a:cubicBezTo>
                  <a:cubicBezTo>
                    <a:pt x="4366" y="1158"/>
                    <a:pt x="4941" y="1101"/>
                    <a:pt x="5534" y="966"/>
                  </a:cubicBezTo>
                  <a:cubicBezTo>
                    <a:pt x="6193" y="809"/>
                    <a:pt x="6824" y="539"/>
                    <a:pt x="7276" y="116"/>
                  </a:cubicBezTo>
                  <a:lnTo>
                    <a:pt x="7276" y="116"/>
                  </a:lnTo>
                  <a:cubicBezTo>
                    <a:pt x="8174" y="521"/>
                    <a:pt x="9020" y="735"/>
                    <a:pt x="9660" y="735"/>
                  </a:cubicBezTo>
                  <a:cubicBezTo>
                    <a:pt x="9701" y="735"/>
                    <a:pt x="9741" y="734"/>
                    <a:pt x="9780" y="732"/>
                  </a:cubicBezTo>
                  <a:cubicBezTo>
                    <a:pt x="10102" y="688"/>
                    <a:pt x="10336" y="586"/>
                    <a:pt x="10512" y="513"/>
                  </a:cubicBezTo>
                  <a:cubicBezTo>
                    <a:pt x="10599" y="469"/>
                    <a:pt x="10658" y="439"/>
                    <a:pt x="10687" y="410"/>
                  </a:cubicBezTo>
                  <a:cubicBezTo>
                    <a:pt x="10731" y="396"/>
                    <a:pt x="10746" y="381"/>
                    <a:pt x="10746" y="381"/>
                  </a:cubicBezTo>
                  <a:lnTo>
                    <a:pt x="10746" y="381"/>
                  </a:lnTo>
                  <a:cubicBezTo>
                    <a:pt x="10746" y="381"/>
                    <a:pt x="10658" y="410"/>
                    <a:pt x="10512" y="469"/>
                  </a:cubicBezTo>
                  <a:cubicBezTo>
                    <a:pt x="10336" y="542"/>
                    <a:pt x="10102" y="630"/>
                    <a:pt x="9794" y="659"/>
                  </a:cubicBezTo>
                  <a:cubicBezTo>
                    <a:pt x="9758" y="661"/>
                    <a:pt x="9721" y="662"/>
                    <a:pt x="9684" y="662"/>
                  </a:cubicBezTo>
                  <a:cubicBezTo>
                    <a:pt x="9052" y="662"/>
                    <a:pt x="8218" y="430"/>
                    <a:pt x="7305" y="15"/>
                  </a:cubicBezTo>
                  <a:lnTo>
                    <a:pt x="7262"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8"/>
            <p:cNvSpPr/>
            <p:nvPr/>
          </p:nvSpPr>
          <p:spPr>
            <a:xfrm flipH="1">
              <a:off x="7214547" y="1794819"/>
              <a:ext cx="59621" cy="563531"/>
            </a:xfrm>
            <a:custGeom>
              <a:avLst/>
              <a:gdLst/>
              <a:ahLst/>
              <a:cxnLst/>
              <a:rect l="l" t="t" r="r" b="b"/>
              <a:pathLst>
                <a:path w="821" h="7760" extrusionOk="0">
                  <a:moveTo>
                    <a:pt x="15" y="1"/>
                  </a:moveTo>
                  <a:cubicBezTo>
                    <a:pt x="1" y="1"/>
                    <a:pt x="15" y="103"/>
                    <a:pt x="45" y="308"/>
                  </a:cubicBezTo>
                  <a:cubicBezTo>
                    <a:pt x="59" y="513"/>
                    <a:pt x="89" y="806"/>
                    <a:pt x="132" y="1128"/>
                  </a:cubicBezTo>
                  <a:cubicBezTo>
                    <a:pt x="220" y="1845"/>
                    <a:pt x="337" y="2811"/>
                    <a:pt x="440" y="3880"/>
                  </a:cubicBezTo>
                  <a:cubicBezTo>
                    <a:pt x="572" y="4949"/>
                    <a:pt x="660" y="5930"/>
                    <a:pt x="718" y="6618"/>
                  </a:cubicBezTo>
                  <a:cubicBezTo>
                    <a:pt x="733" y="6954"/>
                    <a:pt x="777" y="7218"/>
                    <a:pt x="791" y="7437"/>
                  </a:cubicBezTo>
                  <a:cubicBezTo>
                    <a:pt x="806" y="7642"/>
                    <a:pt x="821" y="7759"/>
                    <a:pt x="821" y="7759"/>
                  </a:cubicBezTo>
                  <a:lnTo>
                    <a:pt x="821" y="7437"/>
                  </a:lnTo>
                  <a:cubicBezTo>
                    <a:pt x="821" y="7247"/>
                    <a:pt x="806" y="6954"/>
                    <a:pt x="791" y="6603"/>
                  </a:cubicBezTo>
                  <a:cubicBezTo>
                    <a:pt x="733" y="5900"/>
                    <a:pt x="660" y="4934"/>
                    <a:pt x="557" y="3851"/>
                  </a:cubicBezTo>
                  <a:cubicBezTo>
                    <a:pt x="425" y="2782"/>
                    <a:pt x="308" y="1801"/>
                    <a:pt x="206" y="1113"/>
                  </a:cubicBezTo>
                  <a:cubicBezTo>
                    <a:pt x="147" y="762"/>
                    <a:pt x="118" y="484"/>
                    <a:pt x="74" y="293"/>
                  </a:cubicBezTo>
                  <a:cubicBezTo>
                    <a:pt x="59" y="103"/>
                    <a:pt x="15" y="1"/>
                    <a:pt x="1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8"/>
            <p:cNvSpPr/>
            <p:nvPr/>
          </p:nvSpPr>
          <p:spPr>
            <a:xfrm flipH="1">
              <a:off x="7453755" y="2090380"/>
              <a:ext cx="164847" cy="179589"/>
            </a:xfrm>
            <a:custGeom>
              <a:avLst/>
              <a:gdLst/>
              <a:ahLst/>
              <a:cxnLst/>
              <a:rect l="l" t="t" r="r" b="b"/>
              <a:pathLst>
                <a:path w="2270" h="2473" extrusionOk="0">
                  <a:moveTo>
                    <a:pt x="132" y="0"/>
                  </a:moveTo>
                  <a:cubicBezTo>
                    <a:pt x="132" y="0"/>
                    <a:pt x="249" y="30"/>
                    <a:pt x="440" y="44"/>
                  </a:cubicBezTo>
                  <a:cubicBezTo>
                    <a:pt x="659" y="59"/>
                    <a:pt x="937" y="74"/>
                    <a:pt x="1289" y="117"/>
                  </a:cubicBezTo>
                  <a:cubicBezTo>
                    <a:pt x="1464" y="132"/>
                    <a:pt x="1669" y="147"/>
                    <a:pt x="1874" y="176"/>
                  </a:cubicBezTo>
                  <a:cubicBezTo>
                    <a:pt x="1962" y="191"/>
                    <a:pt x="2079" y="191"/>
                    <a:pt x="2123" y="264"/>
                  </a:cubicBezTo>
                  <a:cubicBezTo>
                    <a:pt x="2182" y="337"/>
                    <a:pt x="2182" y="469"/>
                    <a:pt x="2182" y="571"/>
                  </a:cubicBezTo>
                  <a:cubicBezTo>
                    <a:pt x="2182" y="806"/>
                    <a:pt x="2182" y="1069"/>
                    <a:pt x="2123" y="1303"/>
                  </a:cubicBezTo>
                  <a:cubicBezTo>
                    <a:pt x="2094" y="1567"/>
                    <a:pt x="1977" y="1801"/>
                    <a:pt x="1801" y="1977"/>
                  </a:cubicBezTo>
                  <a:cubicBezTo>
                    <a:pt x="1611" y="2167"/>
                    <a:pt x="1377" y="2299"/>
                    <a:pt x="1142" y="2343"/>
                  </a:cubicBezTo>
                  <a:cubicBezTo>
                    <a:pt x="1025" y="2372"/>
                    <a:pt x="901" y="2390"/>
                    <a:pt x="780" y="2390"/>
                  </a:cubicBezTo>
                  <a:cubicBezTo>
                    <a:pt x="659" y="2390"/>
                    <a:pt x="542" y="2372"/>
                    <a:pt x="440" y="2328"/>
                  </a:cubicBezTo>
                  <a:cubicBezTo>
                    <a:pt x="264" y="2240"/>
                    <a:pt x="176" y="2021"/>
                    <a:pt x="132" y="1816"/>
                  </a:cubicBezTo>
                  <a:cubicBezTo>
                    <a:pt x="103" y="1611"/>
                    <a:pt x="118" y="1435"/>
                    <a:pt x="118" y="1245"/>
                  </a:cubicBezTo>
                  <a:cubicBezTo>
                    <a:pt x="132" y="908"/>
                    <a:pt x="191" y="630"/>
                    <a:pt x="220" y="425"/>
                  </a:cubicBezTo>
                  <a:cubicBezTo>
                    <a:pt x="279" y="220"/>
                    <a:pt x="293" y="117"/>
                    <a:pt x="293" y="117"/>
                  </a:cubicBezTo>
                  <a:lnTo>
                    <a:pt x="293" y="117"/>
                  </a:lnTo>
                  <a:lnTo>
                    <a:pt x="264" y="147"/>
                  </a:lnTo>
                  <a:cubicBezTo>
                    <a:pt x="249" y="205"/>
                    <a:pt x="205" y="278"/>
                    <a:pt x="191" y="366"/>
                  </a:cubicBezTo>
                  <a:cubicBezTo>
                    <a:pt x="132" y="571"/>
                    <a:pt x="74" y="849"/>
                    <a:pt x="44" y="1215"/>
                  </a:cubicBezTo>
                  <a:cubicBezTo>
                    <a:pt x="30" y="1376"/>
                    <a:pt x="1" y="1581"/>
                    <a:pt x="44" y="1801"/>
                  </a:cubicBezTo>
                  <a:cubicBezTo>
                    <a:pt x="44" y="1903"/>
                    <a:pt x="74" y="2021"/>
                    <a:pt x="132" y="2123"/>
                  </a:cubicBezTo>
                  <a:cubicBezTo>
                    <a:pt x="191" y="2240"/>
                    <a:pt x="279" y="2328"/>
                    <a:pt x="396" y="2387"/>
                  </a:cubicBezTo>
                  <a:cubicBezTo>
                    <a:pt x="501" y="2450"/>
                    <a:pt x="617" y="2473"/>
                    <a:pt x="738" y="2473"/>
                  </a:cubicBezTo>
                  <a:cubicBezTo>
                    <a:pt x="869" y="2473"/>
                    <a:pt x="1006" y="2446"/>
                    <a:pt x="1142" y="2416"/>
                  </a:cubicBezTo>
                  <a:cubicBezTo>
                    <a:pt x="1391" y="2372"/>
                    <a:pt x="1655" y="2240"/>
                    <a:pt x="1860" y="2035"/>
                  </a:cubicBezTo>
                  <a:cubicBezTo>
                    <a:pt x="2050" y="1830"/>
                    <a:pt x="2167" y="1567"/>
                    <a:pt x="2226" y="1303"/>
                  </a:cubicBezTo>
                  <a:cubicBezTo>
                    <a:pt x="2270" y="1054"/>
                    <a:pt x="2270" y="791"/>
                    <a:pt x="2270" y="557"/>
                  </a:cubicBezTo>
                  <a:cubicBezTo>
                    <a:pt x="2270" y="425"/>
                    <a:pt x="2270" y="293"/>
                    <a:pt x="2196" y="191"/>
                  </a:cubicBezTo>
                  <a:cubicBezTo>
                    <a:pt x="2167" y="132"/>
                    <a:pt x="2094" y="117"/>
                    <a:pt x="2035" y="103"/>
                  </a:cubicBezTo>
                  <a:cubicBezTo>
                    <a:pt x="1977" y="74"/>
                    <a:pt x="1933" y="74"/>
                    <a:pt x="1874" y="74"/>
                  </a:cubicBezTo>
                  <a:cubicBezTo>
                    <a:pt x="1655" y="59"/>
                    <a:pt x="1464" y="59"/>
                    <a:pt x="1289" y="44"/>
                  </a:cubicBezTo>
                  <a:cubicBezTo>
                    <a:pt x="937" y="30"/>
                    <a:pt x="659" y="30"/>
                    <a:pt x="440"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8"/>
            <p:cNvSpPr/>
            <p:nvPr/>
          </p:nvSpPr>
          <p:spPr>
            <a:xfrm flipH="1">
              <a:off x="7190074" y="1276026"/>
              <a:ext cx="84094" cy="430637"/>
            </a:xfrm>
            <a:custGeom>
              <a:avLst/>
              <a:gdLst/>
              <a:ahLst/>
              <a:cxnLst/>
              <a:rect l="l" t="t" r="r" b="b"/>
              <a:pathLst>
                <a:path w="1158" h="5930" extrusionOk="0">
                  <a:moveTo>
                    <a:pt x="1" y="0"/>
                  </a:moveTo>
                  <a:lnTo>
                    <a:pt x="1" y="5929"/>
                  </a:lnTo>
                  <a:cubicBezTo>
                    <a:pt x="1" y="5929"/>
                    <a:pt x="1157" y="2460"/>
                    <a:pt x="923" y="1830"/>
                  </a:cubicBezTo>
                  <a:cubicBezTo>
                    <a:pt x="674" y="1216"/>
                    <a:pt x="1" y="0"/>
                    <a:pt x="1"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8"/>
            <p:cNvSpPr/>
            <p:nvPr/>
          </p:nvSpPr>
          <p:spPr>
            <a:xfrm flipH="1">
              <a:off x="7384622" y="2990788"/>
              <a:ext cx="171238" cy="436010"/>
            </a:xfrm>
            <a:custGeom>
              <a:avLst/>
              <a:gdLst/>
              <a:ahLst/>
              <a:cxnLst/>
              <a:rect l="l" t="t" r="r" b="b"/>
              <a:pathLst>
                <a:path w="2358" h="6004" extrusionOk="0">
                  <a:moveTo>
                    <a:pt x="31" y="1"/>
                  </a:moveTo>
                  <a:cubicBezTo>
                    <a:pt x="30" y="1"/>
                    <a:pt x="30" y="1"/>
                    <a:pt x="30" y="1"/>
                  </a:cubicBezTo>
                  <a:cubicBezTo>
                    <a:pt x="0" y="16"/>
                    <a:pt x="498" y="1362"/>
                    <a:pt x="1128" y="3017"/>
                  </a:cubicBezTo>
                  <a:cubicBezTo>
                    <a:pt x="1768" y="4677"/>
                    <a:pt x="2322" y="6003"/>
                    <a:pt x="2342" y="6003"/>
                  </a:cubicBezTo>
                  <a:cubicBezTo>
                    <a:pt x="2342" y="6003"/>
                    <a:pt x="2343" y="6003"/>
                    <a:pt x="2343" y="6003"/>
                  </a:cubicBezTo>
                  <a:cubicBezTo>
                    <a:pt x="2357" y="6003"/>
                    <a:pt x="1874" y="4642"/>
                    <a:pt x="1245" y="2973"/>
                  </a:cubicBezTo>
                  <a:cubicBezTo>
                    <a:pt x="607" y="1336"/>
                    <a:pt x="70" y="1"/>
                    <a:pt x="31"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8"/>
            <p:cNvSpPr/>
            <p:nvPr/>
          </p:nvSpPr>
          <p:spPr>
            <a:xfrm flipH="1">
              <a:off x="7478229" y="3059921"/>
              <a:ext cx="53230" cy="303043"/>
            </a:xfrm>
            <a:custGeom>
              <a:avLst/>
              <a:gdLst/>
              <a:ahLst/>
              <a:cxnLst/>
              <a:rect l="l" t="t" r="r" b="b"/>
              <a:pathLst>
                <a:path w="733" h="4173" extrusionOk="0">
                  <a:moveTo>
                    <a:pt x="1" y="1"/>
                  </a:moveTo>
                  <a:cubicBezTo>
                    <a:pt x="1" y="1"/>
                    <a:pt x="45" y="235"/>
                    <a:pt x="118" y="601"/>
                  </a:cubicBezTo>
                  <a:cubicBezTo>
                    <a:pt x="206" y="967"/>
                    <a:pt x="323" y="1494"/>
                    <a:pt x="411" y="2065"/>
                  </a:cubicBezTo>
                  <a:cubicBezTo>
                    <a:pt x="513" y="2650"/>
                    <a:pt x="572" y="3163"/>
                    <a:pt x="630" y="3543"/>
                  </a:cubicBezTo>
                  <a:cubicBezTo>
                    <a:pt x="689" y="3924"/>
                    <a:pt x="704" y="4173"/>
                    <a:pt x="733" y="4173"/>
                  </a:cubicBezTo>
                  <a:cubicBezTo>
                    <a:pt x="733" y="4173"/>
                    <a:pt x="733" y="3924"/>
                    <a:pt x="689" y="3529"/>
                  </a:cubicBezTo>
                  <a:cubicBezTo>
                    <a:pt x="674" y="3148"/>
                    <a:pt x="601" y="2636"/>
                    <a:pt x="513" y="2050"/>
                  </a:cubicBezTo>
                  <a:cubicBezTo>
                    <a:pt x="396" y="1479"/>
                    <a:pt x="294" y="952"/>
                    <a:pt x="177" y="586"/>
                  </a:cubicBezTo>
                  <a:cubicBezTo>
                    <a:pt x="89" y="220"/>
                    <a:pt x="16" y="1"/>
                    <a:pt x="1"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8"/>
            <p:cNvSpPr/>
            <p:nvPr/>
          </p:nvSpPr>
          <p:spPr>
            <a:xfrm flipH="1">
              <a:off x="6496620" y="4346308"/>
              <a:ext cx="389171" cy="146765"/>
            </a:xfrm>
            <a:custGeom>
              <a:avLst/>
              <a:gdLst/>
              <a:ahLst/>
              <a:cxnLst/>
              <a:rect l="l" t="t" r="r" b="b"/>
              <a:pathLst>
                <a:path w="5359" h="2021" extrusionOk="0">
                  <a:moveTo>
                    <a:pt x="4791" y="1"/>
                  </a:moveTo>
                  <a:cubicBezTo>
                    <a:pt x="4271" y="1"/>
                    <a:pt x="3529" y="118"/>
                    <a:pt x="3529" y="118"/>
                  </a:cubicBezTo>
                  <a:lnTo>
                    <a:pt x="1" y="2021"/>
                  </a:lnTo>
                  <a:cubicBezTo>
                    <a:pt x="1" y="2021"/>
                    <a:pt x="5359" y="352"/>
                    <a:pt x="5286" y="118"/>
                  </a:cubicBezTo>
                  <a:cubicBezTo>
                    <a:pt x="5256" y="30"/>
                    <a:pt x="5051" y="1"/>
                    <a:pt x="4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8"/>
            <p:cNvSpPr/>
            <p:nvPr/>
          </p:nvSpPr>
          <p:spPr>
            <a:xfrm flipH="1">
              <a:off x="7712062" y="4255963"/>
              <a:ext cx="338191" cy="269711"/>
            </a:xfrm>
            <a:custGeom>
              <a:avLst/>
              <a:gdLst/>
              <a:ahLst/>
              <a:cxnLst/>
              <a:rect l="l" t="t" r="r" b="b"/>
              <a:pathLst>
                <a:path w="4657" h="3714" extrusionOk="0">
                  <a:moveTo>
                    <a:pt x="1" y="0"/>
                  </a:moveTo>
                  <a:lnTo>
                    <a:pt x="1" y="146"/>
                  </a:lnTo>
                  <a:cubicBezTo>
                    <a:pt x="1" y="146"/>
                    <a:pt x="4035" y="3713"/>
                    <a:pt x="4498" y="3713"/>
                  </a:cubicBezTo>
                  <a:cubicBezTo>
                    <a:pt x="4520" y="3713"/>
                    <a:pt x="4534" y="3706"/>
                    <a:pt x="4539" y="3689"/>
                  </a:cubicBezTo>
                  <a:cubicBezTo>
                    <a:pt x="4656" y="3323"/>
                    <a:pt x="3895" y="2518"/>
                    <a:pt x="3895" y="2518"/>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8"/>
            <p:cNvSpPr/>
            <p:nvPr/>
          </p:nvSpPr>
          <p:spPr>
            <a:xfrm flipH="1">
              <a:off x="7103946" y="780398"/>
              <a:ext cx="351989" cy="187069"/>
            </a:xfrm>
            <a:custGeom>
              <a:avLst/>
              <a:gdLst/>
              <a:ahLst/>
              <a:cxnLst/>
              <a:rect l="l" t="t" r="r" b="b"/>
              <a:pathLst>
                <a:path w="4847" h="2576" extrusionOk="0">
                  <a:moveTo>
                    <a:pt x="2637" y="1"/>
                  </a:moveTo>
                  <a:cubicBezTo>
                    <a:pt x="2578" y="1"/>
                    <a:pt x="2519" y="2"/>
                    <a:pt x="2460" y="3"/>
                  </a:cubicBezTo>
                  <a:cubicBezTo>
                    <a:pt x="2035" y="3"/>
                    <a:pt x="1567" y="33"/>
                    <a:pt x="1172" y="179"/>
                  </a:cubicBezTo>
                  <a:cubicBezTo>
                    <a:pt x="747" y="326"/>
                    <a:pt x="381" y="618"/>
                    <a:pt x="176" y="1028"/>
                  </a:cubicBezTo>
                  <a:cubicBezTo>
                    <a:pt x="0" y="1423"/>
                    <a:pt x="30" y="1936"/>
                    <a:pt x="322" y="2273"/>
                  </a:cubicBezTo>
                  <a:lnTo>
                    <a:pt x="308" y="2331"/>
                  </a:lnTo>
                  <a:cubicBezTo>
                    <a:pt x="425" y="2419"/>
                    <a:pt x="527" y="2521"/>
                    <a:pt x="659" y="2565"/>
                  </a:cubicBezTo>
                  <a:cubicBezTo>
                    <a:pt x="693" y="2572"/>
                    <a:pt x="727" y="2576"/>
                    <a:pt x="761" y="2576"/>
                  </a:cubicBezTo>
                  <a:cubicBezTo>
                    <a:pt x="875" y="2576"/>
                    <a:pt x="983" y="2535"/>
                    <a:pt x="1040" y="2434"/>
                  </a:cubicBezTo>
                  <a:cubicBezTo>
                    <a:pt x="1098" y="2302"/>
                    <a:pt x="1040" y="2155"/>
                    <a:pt x="981" y="2009"/>
                  </a:cubicBezTo>
                  <a:cubicBezTo>
                    <a:pt x="908" y="1775"/>
                    <a:pt x="908" y="1497"/>
                    <a:pt x="1011" y="1262"/>
                  </a:cubicBezTo>
                  <a:cubicBezTo>
                    <a:pt x="1259" y="1570"/>
                    <a:pt x="1596" y="1833"/>
                    <a:pt x="1991" y="1907"/>
                  </a:cubicBezTo>
                  <a:cubicBezTo>
                    <a:pt x="2056" y="1918"/>
                    <a:pt x="2122" y="1924"/>
                    <a:pt x="2187" y="1924"/>
                  </a:cubicBezTo>
                  <a:cubicBezTo>
                    <a:pt x="2534" y="1924"/>
                    <a:pt x="2871" y="1763"/>
                    <a:pt x="3031" y="1467"/>
                  </a:cubicBezTo>
                  <a:cubicBezTo>
                    <a:pt x="3075" y="1833"/>
                    <a:pt x="3397" y="2082"/>
                    <a:pt x="3748" y="2199"/>
                  </a:cubicBezTo>
                  <a:cubicBezTo>
                    <a:pt x="3866" y="2230"/>
                    <a:pt x="3989" y="2251"/>
                    <a:pt x="4108" y="2251"/>
                  </a:cubicBezTo>
                  <a:cubicBezTo>
                    <a:pt x="4271" y="2251"/>
                    <a:pt x="4427" y="2213"/>
                    <a:pt x="4553" y="2112"/>
                  </a:cubicBezTo>
                  <a:cubicBezTo>
                    <a:pt x="4758" y="1965"/>
                    <a:pt x="4846" y="1687"/>
                    <a:pt x="4831" y="1423"/>
                  </a:cubicBezTo>
                  <a:cubicBezTo>
                    <a:pt x="4802" y="911"/>
                    <a:pt x="4422" y="472"/>
                    <a:pt x="3968" y="252"/>
                  </a:cubicBezTo>
                  <a:cubicBezTo>
                    <a:pt x="3565" y="57"/>
                    <a:pt x="3104" y="1"/>
                    <a:pt x="2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8"/>
            <p:cNvSpPr/>
            <p:nvPr/>
          </p:nvSpPr>
          <p:spPr>
            <a:xfrm flipH="1">
              <a:off x="7469660" y="1043208"/>
              <a:ext cx="46913" cy="55772"/>
            </a:xfrm>
            <a:custGeom>
              <a:avLst/>
              <a:gdLst/>
              <a:ahLst/>
              <a:cxnLst/>
              <a:rect l="l" t="t" r="r" b="b"/>
              <a:pathLst>
                <a:path w="646" h="768" extrusionOk="0">
                  <a:moveTo>
                    <a:pt x="425" y="0"/>
                  </a:moveTo>
                  <a:cubicBezTo>
                    <a:pt x="382" y="0"/>
                    <a:pt x="352" y="30"/>
                    <a:pt x="352" y="30"/>
                  </a:cubicBezTo>
                  <a:cubicBezTo>
                    <a:pt x="352" y="44"/>
                    <a:pt x="469" y="30"/>
                    <a:pt x="543" y="147"/>
                  </a:cubicBezTo>
                  <a:cubicBezTo>
                    <a:pt x="557" y="205"/>
                    <a:pt x="557" y="293"/>
                    <a:pt x="543" y="396"/>
                  </a:cubicBezTo>
                  <a:cubicBezTo>
                    <a:pt x="513" y="484"/>
                    <a:pt x="469" y="586"/>
                    <a:pt x="396" y="645"/>
                  </a:cubicBezTo>
                  <a:cubicBezTo>
                    <a:pt x="363" y="663"/>
                    <a:pt x="332" y="672"/>
                    <a:pt x="302" y="672"/>
                  </a:cubicBezTo>
                  <a:cubicBezTo>
                    <a:pt x="240" y="672"/>
                    <a:pt x="187" y="636"/>
                    <a:pt x="147" y="586"/>
                  </a:cubicBezTo>
                  <a:cubicBezTo>
                    <a:pt x="103" y="513"/>
                    <a:pt x="74" y="425"/>
                    <a:pt x="74" y="352"/>
                  </a:cubicBezTo>
                  <a:cubicBezTo>
                    <a:pt x="74" y="205"/>
                    <a:pt x="118" y="103"/>
                    <a:pt x="103" y="103"/>
                  </a:cubicBezTo>
                  <a:cubicBezTo>
                    <a:pt x="74" y="103"/>
                    <a:pt x="45" y="191"/>
                    <a:pt x="1" y="352"/>
                  </a:cubicBezTo>
                  <a:cubicBezTo>
                    <a:pt x="1" y="425"/>
                    <a:pt x="1" y="557"/>
                    <a:pt x="74" y="645"/>
                  </a:cubicBezTo>
                  <a:cubicBezTo>
                    <a:pt x="118" y="688"/>
                    <a:pt x="162" y="732"/>
                    <a:pt x="221" y="762"/>
                  </a:cubicBezTo>
                  <a:cubicBezTo>
                    <a:pt x="239" y="765"/>
                    <a:pt x="259" y="767"/>
                    <a:pt x="280" y="767"/>
                  </a:cubicBezTo>
                  <a:cubicBezTo>
                    <a:pt x="341" y="767"/>
                    <a:pt x="407" y="751"/>
                    <a:pt x="440" y="718"/>
                  </a:cubicBezTo>
                  <a:cubicBezTo>
                    <a:pt x="557" y="645"/>
                    <a:pt x="616" y="513"/>
                    <a:pt x="630" y="410"/>
                  </a:cubicBezTo>
                  <a:cubicBezTo>
                    <a:pt x="645" y="293"/>
                    <a:pt x="645" y="191"/>
                    <a:pt x="587" y="118"/>
                  </a:cubicBezTo>
                  <a:cubicBezTo>
                    <a:pt x="557" y="44"/>
                    <a:pt x="484" y="0"/>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8"/>
            <p:cNvSpPr/>
            <p:nvPr/>
          </p:nvSpPr>
          <p:spPr>
            <a:xfrm flipH="1">
              <a:off x="7318755" y="1292002"/>
              <a:ext cx="273269" cy="430637"/>
            </a:xfrm>
            <a:custGeom>
              <a:avLst/>
              <a:gdLst/>
              <a:ahLst/>
              <a:cxnLst/>
              <a:rect l="l" t="t" r="r" b="b"/>
              <a:pathLst>
                <a:path w="3763" h="5930" extrusionOk="0">
                  <a:moveTo>
                    <a:pt x="659" y="0"/>
                  </a:moveTo>
                  <a:cubicBezTo>
                    <a:pt x="542" y="15"/>
                    <a:pt x="1" y="2123"/>
                    <a:pt x="557" y="2752"/>
                  </a:cubicBezTo>
                  <a:cubicBezTo>
                    <a:pt x="1157" y="3440"/>
                    <a:pt x="3763" y="5929"/>
                    <a:pt x="3763" y="5929"/>
                  </a:cubicBezTo>
                  <a:lnTo>
                    <a:pt x="659" y="0"/>
                  </a:ln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8"/>
            <p:cNvSpPr/>
            <p:nvPr/>
          </p:nvSpPr>
          <p:spPr>
            <a:xfrm flipH="1">
              <a:off x="7547289" y="1976585"/>
              <a:ext cx="191426" cy="398756"/>
            </a:xfrm>
            <a:custGeom>
              <a:avLst/>
              <a:gdLst/>
              <a:ahLst/>
              <a:cxnLst/>
              <a:rect l="l" t="t" r="r" b="b"/>
              <a:pathLst>
                <a:path w="2636" h="5491" extrusionOk="0">
                  <a:moveTo>
                    <a:pt x="2635" y="1"/>
                  </a:moveTo>
                  <a:cubicBezTo>
                    <a:pt x="2606" y="1"/>
                    <a:pt x="2562" y="74"/>
                    <a:pt x="2489" y="133"/>
                  </a:cubicBezTo>
                  <a:cubicBezTo>
                    <a:pt x="2372" y="250"/>
                    <a:pt x="2240" y="440"/>
                    <a:pt x="2094" y="674"/>
                  </a:cubicBezTo>
                  <a:cubicBezTo>
                    <a:pt x="1786" y="1157"/>
                    <a:pt x="1406" y="1816"/>
                    <a:pt x="1040" y="2577"/>
                  </a:cubicBezTo>
                  <a:cubicBezTo>
                    <a:pt x="674" y="3353"/>
                    <a:pt x="396" y="4085"/>
                    <a:pt x="235" y="4612"/>
                  </a:cubicBezTo>
                  <a:cubicBezTo>
                    <a:pt x="147" y="4891"/>
                    <a:pt x="88" y="5110"/>
                    <a:pt x="44" y="5256"/>
                  </a:cubicBezTo>
                  <a:cubicBezTo>
                    <a:pt x="15" y="5403"/>
                    <a:pt x="0" y="5491"/>
                    <a:pt x="0" y="5491"/>
                  </a:cubicBezTo>
                  <a:cubicBezTo>
                    <a:pt x="15" y="5491"/>
                    <a:pt x="30" y="5418"/>
                    <a:pt x="88" y="5271"/>
                  </a:cubicBezTo>
                  <a:cubicBezTo>
                    <a:pt x="147" y="5125"/>
                    <a:pt x="220" y="4905"/>
                    <a:pt x="308" y="4642"/>
                  </a:cubicBezTo>
                  <a:cubicBezTo>
                    <a:pt x="483" y="4129"/>
                    <a:pt x="762" y="3427"/>
                    <a:pt x="1128" y="2651"/>
                  </a:cubicBezTo>
                  <a:cubicBezTo>
                    <a:pt x="1479" y="1889"/>
                    <a:pt x="1859" y="1231"/>
                    <a:pt x="2152" y="748"/>
                  </a:cubicBezTo>
                  <a:cubicBezTo>
                    <a:pt x="2299" y="528"/>
                    <a:pt x="2416" y="323"/>
                    <a:pt x="2504" y="206"/>
                  </a:cubicBezTo>
                  <a:cubicBezTo>
                    <a:pt x="2591" y="74"/>
                    <a:pt x="2635" y="1"/>
                    <a:pt x="263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8"/>
            <p:cNvSpPr/>
            <p:nvPr/>
          </p:nvSpPr>
          <p:spPr>
            <a:xfrm flipH="1">
              <a:off x="7230522" y="2207805"/>
              <a:ext cx="321126" cy="245746"/>
            </a:xfrm>
            <a:custGeom>
              <a:avLst/>
              <a:gdLst/>
              <a:ahLst/>
              <a:cxnLst/>
              <a:rect l="l" t="t" r="r" b="b"/>
              <a:pathLst>
                <a:path w="4422" h="3384" extrusionOk="0">
                  <a:moveTo>
                    <a:pt x="3225" y="1"/>
                  </a:moveTo>
                  <a:cubicBezTo>
                    <a:pt x="2820" y="1"/>
                    <a:pt x="1348" y="389"/>
                    <a:pt x="1348" y="389"/>
                  </a:cubicBezTo>
                  <a:cubicBezTo>
                    <a:pt x="1348" y="389"/>
                    <a:pt x="1" y="2892"/>
                    <a:pt x="528" y="3097"/>
                  </a:cubicBezTo>
                  <a:cubicBezTo>
                    <a:pt x="528" y="3097"/>
                    <a:pt x="2100" y="3383"/>
                    <a:pt x="2663" y="3383"/>
                  </a:cubicBezTo>
                  <a:cubicBezTo>
                    <a:pt x="2749" y="3383"/>
                    <a:pt x="2812" y="3376"/>
                    <a:pt x="2841" y="3361"/>
                  </a:cubicBezTo>
                  <a:cubicBezTo>
                    <a:pt x="3075" y="3258"/>
                    <a:pt x="2197" y="2805"/>
                    <a:pt x="2197" y="2804"/>
                  </a:cubicBezTo>
                  <a:lnTo>
                    <a:pt x="2197" y="2804"/>
                  </a:lnTo>
                  <a:cubicBezTo>
                    <a:pt x="2197" y="2805"/>
                    <a:pt x="2893" y="3076"/>
                    <a:pt x="3226" y="3076"/>
                  </a:cubicBezTo>
                  <a:cubicBezTo>
                    <a:pt x="3279" y="3076"/>
                    <a:pt x="3323" y="3069"/>
                    <a:pt x="3353" y="3053"/>
                  </a:cubicBezTo>
                  <a:cubicBezTo>
                    <a:pt x="3573" y="2966"/>
                    <a:pt x="2358" y="2204"/>
                    <a:pt x="2358" y="2204"/>
                  </a:cubicBezTo>
                  <a:lnTo>
                    <a:pt x="2358" y="2204"/>
                  </a:lnTo>
                  <a:cubicBezTo>
                    <a:pt x="2358" y="2204"/>
                    <a:pt x="3219" y="2680"/>
                    <a:pt x="3593" y="2680"/>
                  </a:cubicBezTo>
                  <a:cubicBezTo>
                    <a:pt x="3668" y="2680"/>
                    <a:pt x="3724" y="2661"/>
                    <a:pt x="3749" y="2614"/>
                  </a:cubicBezTo>
                  <a:cubicBezTo>
                    <a:pt x="3895" y="2336"/>
                    <a:pt x="2578" y="1516"/>
                    <a:pt x="2577" y="1516"/>
                  </a:cubicBezTo>
                  <a:lnTo>
                    <a:pt x="2577" y="1516"/>
                  </a:lnTo>
                  <a:cubicBezTo>
                    <a:pt x="2578" y="1516"/>
                    <a:pt x="3625" y="2051"/>
                    <a:pt x="4049" y="2051"/>
                  </a:cubicBezTo>
                  <a:cubicBezTo>
                    <a:pt x="4121" y="2051"/>
                    <a:pt x="4175" y="2035"/>
                    <a:pt x="4202" y="1999"/>
                  </a:cubicBezTo>
                  <a:cubicBezTo>
                    <a:pt x="4422" y="1721"/>
                    <a:pt x="2519" y="755"/>
                    <a:pt x="2519" y="755"/>
                  </a:cubicBezTo>
                  <a:cubicBezTo>
                    <a:pt x="3148" y="623"/>
                    <a:pt x="3426" y="140"/>
                    <a:pt x="3324" y="23"/>
                  </a:cubicBezTo>
                  <a:cubicBezTo>
                    <a:pt x="3314" y="8"/>
                    <a:pt x="3279" y="1"/>
                    <a:pt x="3225"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8"/>
            <p:cNvSpPr/>
            <p:nvPr/>
          </p:nvSpPr>
          <p:spPr>
            <a:xfrm flipH="1">
              <a:off x="7428189" y="1383430"/>
              <a:ext cx="835711" cy="1055750"/>
            </a:xfrm>
            <a:custGeom>
              <a:avLst/>
              <a:gdLst/>
              <a:ahLst/>
              <a:cxnLst/>
              <a:rect l="l" t="t" r="r" b="b"/>
              <a:pathLst>
                <a:path w="11508" h="14538" extrusionOk="0">
                  <a:moveTo>
                    <a:pt x="7101" y="0"/>
                  </a:moveTo>
                  <a:cubicBezTo>
                    <a:pt x="7101" y="0"/>
                    <a:pt x="4758" y="2079"/>
                    <a:pt x="2372" y="6193"/>
                  </a:cubicBezTo>
                  <a:cubicBezTo>
                    <a:pt x="0" y="10292"/>
                    <a:pt x="4041" y="12034"/>
                    <a:pt x="5124" y="12444"/>
                  </a:cubicBezTo>
                  <a:cubicBezTo>
                    <a:pt x="6208" y="12883"/>
                    <a:pt x="10541" y="14537"/>
                    <a:pt x="10541" y="14537"/>
                  </a:cubicBezTo>
                  <a:lnTo>
                    <a:pt x="11507" y="11404"/>
                  </a:lnTo>
                  <a:cubicBezTo>
                    <a:pt x="11507" y="11404"/>
                    <a:pt x="8872" y="10379"/>
                    <a:pt x="6164" y="8886"/>
                  </a:cubicBezTo>
                  <a:cubicBezTo>
                    <a:pt x="4934" y="8184"/>
                    <a:pt x="9282" y="3177"/>
                    <a:pt x="9282" y="3177"/>
                  </a:cubicBezTo>
                  <a:lnTo>
                    <a:pt x="71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8"/>
            <p:cNvSpPr/>
            <p:nvPr/>
          </p:nvSpPr>
          <p:spPr>
            <a:xfrm flipH="1">
              <a:off x="7598341" y="1408701"/>
              <a:ext cx="186125" cy="320254"/>
            </a:xfrm>
            <a:custGeom>
              <a:avLst/>
              <a:gdLst/>
              <a:ahLst/>
              <a:cxnLst/>
              <a:rect l="l" t="t" r="r" b="b"/>
              <a:pathLst>
                <a:path w="2563" h="4410" extrusionOk="0">
                  <a:moveTo>
                    <a:pt x="793" y="1"/>
                  </a:moveTo>
                  <a:cubicBezTo>
                    <a:pt x="542" y="1"/>
                    <a:pt x="348" y="42"/>
                    <a:pt x="220" y="106"/>
                  </a:cubicBezTo>
                  <a:cubicBezTo>
                    <a:pt x="147" y="150"/>
                    <a:pt x="89" y="179"/>
                    <a:pt x="59" y="208"/>
                  </a:cubicBezTo>
                  <a:cubicBezTo>
                    <a:pt x="15" y="223"/>
                    <a:pt x="1" y="238"/>
                    <a:pt x="1" y="238"/>
                  </a:cubicBezTo>
                  <a:cubicBezTo>
                    <a:pt x="3" y="240"/>
                    <a:pt x="6" y="240"/>
                    <a:pt x="10" y="240"/>
                  </a:cubicBezTo>
                  <a:cubicBezTo>
                    <a:pt x="36" y="240"/>
                    <a:pt x="108" y="201"/>
                    <a:pt x="235" y="150"/>
                  </a:cubicBezTo>
                  <a:cubicBezTo>
                    <a:pt x="346" y="106"/>
                    <a:pt x="507" y="61"/>
                    <a:pt x="699" y="61"/>
                  </a:cubicBezTo>
                  <a:cubicBezTo>
                    <a:pt x="761" y="61"/>
                    <a:pt x="826" y="66"/>
                    <a:pt x="894" y="77"/>
                  </a:cubicBezTo>
                  <a:cubicBezTo>
                    <a:pt x="1187" y="106"/>
                    <a:pt x="1523" y="223"/>
                    <a:pt x="1787" y="472"/>
                  </a:cubicBezTo>
                  <a:cubicBezTo>
                    <a:pt x="2065" y="721"/>
                    <a:pt x="2270" y="1101"/>
                    <a:pt x="2358" y="1526"/>
                  </a:cubicBezTo>
                  <a:cubicBezTo>
                    <a:pt x="2446" y="1950"/>
                    <a:pt x="2416" y="2360"/>
                    <a:pt x="2299" y="2726"/>
                  </a:cubicBezTo>
                  <a:cubicBezTo>
                    <a:pt x="2197" y="3092"/>
                    <a:pt x="2050" y="3385"/>
                    <a:pt x="1904" y="3649"/>
                  </a:cubicBezTo>
                  <a:cubicBezTo>
                    <a:pt x="1596" y="4146"/>
                    <a:pt x="1348" y="4395"/>
                    <a:pt x="1377" y="4410"/>
                  </a:cubicBezTo>
                  <a:cubicBezTo>
                    <a:pt x="1377" y="4410"/>
                    <a:pt x="1450" y="4366"/>
                    <a:pt x="1553" y="4249"/>
                  </a:cubicBezTo>
                  <a:cubicBezTo>
                    <a:pt x="1655" y="4132"/>
                    <a:pt x="1801" y="3941"/>
                    <a:pt x="1962" y="3693"/>
                  </a:cubicBezTo>
                  <a:cubicBezTo>
                    <a:pt x="2124" y="3458"/>
                    <a:pt x="2285" y="3136"/>
                    <a:pt x="2402" y="2770"/>
                  </a:cubicBezTo>
                  <a:cubicBezTo>
                    <a:pt x="2519" y="2375"/>
                    <a:pt x="2563" y="1936"/>
                    <a:pt x="2475" y="1497"/>
                  </a:cubicBezTo>
                  <a:cubicBezTo>
                    <a:pt x="2372" y="1057"/>
                    <a:pt x="2182" y="662"/>
                    <a:pt x="1860" y="399"/>
                  </a:cubicBezTo>
                  <a:cubicBezTo>
                    <a:pt x="1553" y="150"/>
                    <a:pt x="1201" y="18"/>
                    <a:pt x="908" y="3"/>
                  </a:cubicBezTo>
                  <a:cubicBezTo>
                    <a:pt x="869" y="2"/>
                    <a:pt x="830" y="1"/>
                    <a:pt x="793"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8"/>
            <p:cNvSpPr/>
            <p:nvPr/>
          </p:nvSpPr>
          <p:spPr>
            <a:xfrm flipH="1">
              <a:off x="7823680" y="2003019"/>
              <a:ext cx="72402" cy="23601"/>
            </a:xfrm>
            <a:custGeom>
              <a:avLst/>
              <a:gdLst/>
              <a:ahLst/>
              <a:cxnLst/>
              <a:rect l="l" t="t" r="r" b="b"/>
              <a:pathLst>
                <a:path w="997" h="325" extrusionOk="0">
                  <a:moveTo>
                    <a:pt x="975" y="0"/>
                  </a:moveTo>
                  <a:cubicBezTo>
                    <a:pt x="906" y="0"/>
                    <a:pt x="700" y="42"/>
                    <a:pt x="484" y="105"/>
                  </a:cubicBezTo>
                  <a:cubicBezTo>
                    <a:pt x="295" y="159"/>
                    <a:pt x="156" y="226"/>
                    <a:pt x="67" y="270"/>
                  </a:cubicBezTo>
                  <a:lnTo>
                    <a:pt x="67" y="270"/>
                  </a:lnTo>
                  <a:cubicBezTo>
                    <a:pt x="54" y="233"/>
                    <a:pt x="40" y="222"/>
                    <a:pt x="15" y="222"/>
                  </a:cubicBezTo>
                  <a:cubicBezTo>
                    <a:pt x="1" y="222"/>
                    <a:pt x="1" y="252"/>
                    <a:pt x="15" y="310"/>
                  </a:cubicBezTo>
                  <a:lnTo>
                    <a:pt x="15" y="325"/>
                  </a:lnTo>
                  <a:lnTo>
                    <a:pt x="59" y="325"/>
                  </a:lnTo>
                  <a:cubicBezTo>
                    <a:pt x="147" y="325"/>
                    <a:pt x="308" y="281"/>
                    <a:pt x="498" y="222"/>
                  </a:cubicBezTo>
                  <a:cubicBezTo>
                    <a:pt x="777" y="135"/>
                    <a:pt x="996" y="18"/>
                    <a:pt x="996" y="3"/>
                  </a:cubicBezTo>
                  <a:cubicBezTo>
                    <a:pt x="992" y="1"/>
                    <a:pt x="985" y="0"/>
                    <a:pt x="975" y="0"/>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8"/>
            <p:cNvSpPr/>
            <p:nvPr/>
          </p:nvSpPr>
          <p:spPr>
            <a:xfrm flipH="1">
              <a:off x="7818379" y="2015872"/>
              <a:ext cx="71313" cy="53594"/>
            </a:xfrm>
            <a:custGeom>
              <a:avLst/>
              <a:gdLst/>
              <a:ahLst/>
              <a:cxnLst/>
              <a:rect l="l" t="t" r="r" b="b"/>
              <a:pathLst>
                <a:path w="982" h="738" extrusionOk="0">
                  <a:moveTo>
                    <a:pt x="949" y="1"/>
                  </a:moveTo>
                  <a:cubicBezTo>
                    <a:pt x="917" y="1"/>
                    <a:pt x="706" y="143"/>
                    <a:pt x="469" y="338"/>
                  </a:cubicBezTo>
                  <a:cubicBezTo>
                    <a:pt x="205" y="543"/>
                    <a:pt x="0" y="719"/>
                    <a:pt x="30" y="734"/>
                  </a:cubicBezTo>
                  <a:cubicBezTo>
                    <a:pt x="31" y="736"/>
                    <a:pt x="34" y="737"/>
                    <a:pt x="38" y="737"/>
                  </a:cubicBezTo>
                  <a:cubicBezTo>
                    <a:pt x="82" y="737"/>
                    <a:pt x="285" y="599"/>
                    <a:pt x="513" y="411"/>
                  </a:cubicBezTo>
                  <a:cubicBezTo>
                    <a:pt x="776" y="207"/>
                    <a:pt x="981" y="31"/>
                    <a:pt x="952" y="2"/>
                  </a:cubicBezTo>
                  <a:cubicBezTo>
                    <a:pt x="951" y="1"/>
                    <a:pt x="950" y="1"/>
                    <a:pt x="949"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8"/>
            <p:cNvSpPr/>
            <p:nvPr/>
          </p:nvSpPr>
          <p:spPr>
            <a:xfrm flipH="1">
              <a:off x="7406988" y="2115724"/>
              <a:ext cx="244584" cy="115175"/>
            </a:xfrm>
            <a:custGeom>
              <a:avLst/>
              <a:gdLst/>
              <a:ahLst/>
              <a:cxnLst/>
              <a:rect l="l" t="t" r="r" b="b"/>
              <a:pathLst>
                <a:path w="3368" h="1586" extrusionOk="0">
                  <a:moveTo>
                    <a:pt x="5" y="1"/>
                  </a:moveTo>
                  <a:cubicBezTo>
                    <a:pt x="2" y="1"/>
                    <a:pt x="1" y="1"/>
                    <a:pt x="1" y="3"/>
                  </a:cubicBezTo>
                  <a:cubicBezTo>
                    <a:pt x="1" y="3"/>
                    <a:pt x="191" y="120"/>
                    <a:pt x="484" y="266"/>
                  </a:cubicBezTo>
                  <a:cubicBezTo>
                    <a:pt x="762" y="413"/>
                    <a:pt x="1187" y="603"/>
                    <a:pt x="1655" y="822"/>
                  </a:cubicBezTo>
                  <a:cubicBezTo>
                    <a:pt x="2109" y="1042"/>
                    <a:pt x="2533" y="1247"/>
                    <a:pt x="2841" y="1379"/>
                  </a:cubicBezTo>
                  <a:cubicBezTo>
                    <a:pt x="3122" y="1513"/>
                    <a:pt x="3318" y="1586"/>
                    <a:pt x="3349" y="1586"/>
                  </a:cubicBezTo>
                  <a:cubicBezTo>
                    <a:pt x="3352" y="1586"/>
                    <a:pt x="3353" y="1585"/>
                    <a:pt x="3353" y="1584"/>
                  </a:cubicBezTo>
                  <a:cubicBezTo>
                    <a:pt x="3368" y="1554"/>
                    <a:pt x="3192" y="1467"/>
                    <a:pt x="2870" y="1320"/>
                  </a:cubicBezTo>
                  <a:cubicBezTo>
                    <a:pt x="2577" y="1174"/>
                    <a:pt x="2167" y="969"/>
                    <a:pt x="1699" y="749"/>
                  </a:cubicBezTo>
                  <a:cubicBezTo>
                    <a:pt x="1245" y="530"/>
                    <a:pt x="821" y="339"/>
                    <a:pt x="513" y="208"/>
                  </a:cubicBezTo>
                  <a:cubicBezTo>
                    <a:pt x="231" y="74"/>
                    <a:pt x="36" y="1"/>
                    <a:pt x="5" y="1"/>
                  </a:cubicBezTo>
                  <a:close/>
                </a:path>
              </a:pathLst>
            </a:custGeom>
            <a:solidFill>
              <a:srgbClr val="151F29">
                <a:alpha val="3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2" name="Google Shape;1352;p48"/>
          <p:cNvGrpSpPr/>
          <p:nvPr/>
        </p:nvGrpSpPr>
        <p:grpSpPr>
          <a:xfrm>
            <a:off x="8025925" y="3135382"/>
            <a:ext cx="727535" cy="1710819"/>
            <a:chOff x="8416475" y="3483007"/>
            <a:chExt cx="727535" cy="1710819"/>
          </a:xfrm>
        </p:grpSpPr>
        <p:sp>
          <p:nvSpPr>
            <p:cNvPr id="1353" name="Google Shape;1353;p48"/>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8"/>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8"/>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29790259_1872610862758572_5227630052780236864_n.png">
            <a:extLst>
              <a:ext uri="{FF2B5EF4-FFF2-40B4-BE49-F238E27FC236}">
                <a16:creationId xmlns:a16="http://schemas.microsoft.com/office/drawing/2014/main" id="{0264BEB0-B683-22EE-77B5-244E85E1AC72}"/>
              </a:ext>
            </a:extLst>
          </p:cNvPr>
          <p:cNvPicPr>
            <a:picLocks noChangeAspect="1"/>
          </p:cNvPicPr>
          <p:nvPr/>
        </p:nvPicPr>
        <p:blipFill>
          <a:blip r:embed="rId3"/>
          <a:srcRect l="19111" r="19259" b="29046"/>
          <a:stretch>
            <a:fillRect/>
          </a:stretch>
        </p:blipFill>
        <p:spPr>
          <a:xfrm>
            <a:off x="8342813" y="0"/>
            <a:ext cx="794237" cy="914399"/>
          </a:xfrm>
          <a:prstGeom prst="rect">
            <a:avLst/>
          </a:prstGeom>
        </p:spPr>
      </p:pic>
      <p:sp>
        <p:nvSpPr>
          <p:cNvPr id="5" name="TextBox 4">
            <a:extLst>
              <a:ext uri="{FF2B5EF4-FFF2-40B4-BE49-F238E27FC236}">
                <a16:creationId xmlns:a16="http://schemas.microsoft.com/office/drawing/2014/main" id="{EA2D833B-1750-4315-E3E8-1BA06B970D75}"/>
              </a:ext>
            </a:extLst>
          </p:cNvPr>
          <p:cNvSpPr txBox="1"/>
          <p:nvPr/>
        </p:nvSpPr>
        <p:spPr>
          <a:xfrm>
            <a:off x="673876" y="425862"/>
            <a:ext cx="5991921" cy="523220"/>
          </a:xfrm>
          <a:prstGeom prst="rect">
            <a:avLst/>
          </a:prstGeom>
          <a:noFill/>
        </p:spPr>
        <p:txBody>
          <a:bodyPr wrap="square">
            <a:spAutoFit/>
          </a:bodyPr>
          <a:lstStyle/>
          <a:p>
            <a:r>
              <a:rPr lang="en" sz="2800" dirty="0">
                <a:latin typeface="Archivo Black" panose="020B0604020202020204" charset="0"/>
              </a:rPr>
              <a:t>Future Scope of Project</a:t>
            </a:r>
            <a:endParaRPr lang="en-IN" sz="2800" dirty="0">
              <a:latin typeface="Archivo Black" panose="020B0604020202020204" charset="0"/>
            </a:endParaRPr>
          </a:p>
        </p:txBody>
      </p:sp>
      <p:sp>
        <p:nvSpPr>
          <p:cNvPr id="6" name="TextBox 5">
            <a:extLst>
              <a:ext uri="{FF2B5EF4-FFF2-40B4-BE49-F238E27FC236}">
                <a16:creationId xmlns:a16="http://schemas.microsoft.com/office/drawing/2014/main" id="{B5B7938A-6EBD-9706-7845-D491543E3CDB}"/>
              </a:ext>
            </a:extLst>
          </p:cNvPr>
          <p:cNvSpPr txBox="1"/>
          <p:nvPr/>
        </p:nvSpPr>
        <p:spPr>
          <a:xfrm>
            <a:off x="673876" y="1069941"/>
            <a:ext cx="4246737" cy="32840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Advanced Search and Filtering Functionality </a:t>
            </a:r>
          </a:p>
          <a:p>
            <a:pPr marL="285750" indent="-285750">
              <a:lnSpc>
                <a:spcPct val="150000"/>
              </a:lnSpc>
              <a:buFont typeface="Arial" panose="020B0604020202020204" pitchFamily="34" charset="0"/>
              <a:buChar char="•"/>
            </a:pPr>
            <a:r>
              <a:rPr lang="en-US" dirty="0"/>
              <a:t>Increasing Scalability	</a:t>
            </a:r>
          </a:p>
          <a:p>
            <a:pPr marL="285750" indent="-285750">
              <a:lnSpc>
                <a:spcPct val="150000"/>
              </a:lnSpc>
              <a:buFont typeface="Arial" panose="020B0604020202020204" pitchFamily="34" charset="0"/>
              <a:buChar char="•"/>
            </a:pPr>
            <a:r>
              <a:rPr lang="en-US" dirty="0"/>
              <a:t>Enhanced Communication Features</a:t>
            </a:r>
          </a:p>
          <a:p>
            <a:pPr marL="285750" indent="-285750">
              <a:lnSpc>
                <a:spcPct val="150000"/>
              </a:lnSpc>
              <a:buFont typeface="Arial" panose="020B0604020202020204" pitchFamily="34" charset="0"/>
              <a:buChar char="•"/>
            </a:pPr>
            <a:r>
              <a:rPr lang="en-US" dirty="0"/>
              <a:t>Advanced Job Matching Algorithms </a:t>
            </a:r>
          </a:p>
          <a:p>
            <a:pPr marL="285750" indent="-285750">
              <a:lnSpc>
                <a:spcPct val="150000"/>
              </a:lnSpc>
              <a:buFont typeface="Arial" panose="020B0604020202020204" pitchFamily="34" charset="0"/>
              <a:buChar char="•"/>
            </a:pPr>
            <a:r>
              <a:rPr lang="en-US" dirty="0"/>
              <a:t>Integration with Professional Networking Sites </a:t>
            </a:r>
          </a:p>
          <a:p>
            <a:pPr marL="285750" indent="-285750">
              <a:lnSpc>
                <a:spcPct val="150000"/>
              </a:lnSpc>
              <a:buFont typeface="Arial" panose="020B0604020202020204" pitchFamily="34" charset="0"/>
              <a:buChar char="•"/>
            </a:pPr>
            <a:r>
              <a:rPr lang="en-US" dirty="0"/>
              <a:t>Skill Development and Training Resources </a:t>
            </a:r>
          </a:p>
          <a:p>
            <a:pPr marL="285750" indent="-285750">
              <a:lnSpc>
                <a:spcPct val="150000"/>
              </a:lnSpc>
              <a:buFont typeface="Arial" panose="020B0604020202020204" pitchFamily="34" charset="0"/>
              <a:buChar char="•"/>
            </a:pPr>
            <a:r>
              <a:rPr lang="en-US" dirty="0"/>
              <a:t>Collaboration with Educational Institutions </a:t>
            </a:r>
          </a:p>
          <a:p>
            <a:pPr marL="285750" indent="-285750">
              <a:lnSpc>
                <a:spcPct val="150000"/>
              </a:lnSpc>
              <a:buFont typeface="Arial" panose="020B0604020202020204" pitchFamily="34" charset="0"/>
              <a:buChar char="•"/>
            </a:pPr>
            <a:r>
              <a:rPr lang="en-US" dirty="0"/>
              <a:t>Artificial Intelligence Integration </a:t>
            </a:r>
          </a:p>
          <a:p>
            <a:pPr marL="285750" indent="-285750">
              <a:lnSpc>
                <a:spcPct val="150000"/>
              </a:lnSpc>
              <a:buFont typeface="Arial" panose="020B0604020202020204" pitchFamily="34" charset="0"/>
              <a:buChar char="•"/>
            </a:pPr>
            <a:r>
              <a:rPr lang="en-US" dirty="0"/>
              <a:t>Expansion into Niche Markets Partnerships with Recruitment Agencies</a:t>
            </a:r>
            <a:endParaRPr lang="en-IN" dirty="0"/>
          </a:p>
        </p:txBody>
      </p:sp>
    </p:spTree>
    <p:extLst>
      <p:ext uri="{BB962C8B-B14F-4D97-AF65-F5344CB8AC3E}">
        <p14:creationId xmlns:p14="http://schemas.microsoft.com/office/powerpoint/2010/main" val="1336240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3" name="Google Shape;1723;p53"/>
          <p:cNvSpPr txBox="1">
            <a:spLocks noGrp="1"/>
          </p:cNvSpPr>
          <p:nvPr>
            <p:ph type="subTitle" idx="1"/>
          </p:nvPr>
        </p:nvSpPr>
        <p:spPr>
          <a:xfrm flipH="1">
            <a:off x="0" y="495975"/>
            <a:ext cx="5685530" cy="2666726"/>
          </a:xfrm>
          <a:prstGeom prst="rect">
            <a:avLst/>
          </a:prstGeom>
        </p:spPr>
        <p:txBody>
          <a:bodyPr spcFirstLastPara="1" wrap="square" lIns="91425" tIns="91425" rIns="91425" bIns="91425" anchor="t" anchorCtr="0">
            <a:noAutofit/>
          </a:bodyPr>
          <a:lstStyle/>
          <a:p>
            <a:pPr marL="0" indent="0" algn="l">
              <a:lnSpc>
                <a:spcPts val="2100"/>
              </a:lnSpc>
            </a:pPr>
            <a:r>
              <a:rPr lang="en-US" b="1" dirty="0">
                <a:solidFill>
                  <a:schemeClr val="tx1"/>
                </a:solidFill>
                <a:latin typeface="ui-sans-serif"/>
              </a:rPr>
              <a:t>User Authentication and Authorization: </a:t>
            </a:r>
            <a:endParaRPr lang="en-US" sz="1400" dirty="0">
              <a:solidFill>
                <a:schemeClr val="tx1"/>
              </a:solidFill>
              <a:latin typeface="ui-sans-serif"/>
            </a:endParaRPr>
          </a:p>
          <a:p>
            <a:pPr marL="0" indent="0" algn="l">
              <a:lnSpc>
                <a:spcPts val="2100"/>
              </a:lnSpc>
            </a:pPr>
            <a:r>
              <a:rPr lang="en-US" sz="1400" dirty="0">
                <a:solidFill>
                  <a:schemeClr val="tx1"/>
                </a:solidFill>
                <a:latin typeface="ui-sans-serif"/>
              </a:rPr>
              <a:t>Secure registration and login system with role-based access control for job seekers, employers, and administrators.</a:t>
            </a:r>
          </a:p>
          <a:p>
            <a:pPr marL="0" indent="0" algn="l">
              <a:lnSpc>
                <a:spcPts val="2100"/>
              </a:lnSpc>
            </a:pPr>
            <a:endParaRPr lang="en-US" sz="1400" dirty="0">
              <a:solidFill>
                <a:schemeClr val="tx1"/>
              </a:solidFill>
              <a:latin typeface="ui-sans-serif"/>
            </a:endParaRPr>
          </a:p>
          <a:p>
            <a:pPr marL="0" indent="0" algn="l">
              <a:lnSpc>
                <a:spcPts val="2100"/>
              </a:lnSpc>
            </a:pPr>
            <a:r>
              <a:rPr lang="en-US" b="1" dirty="0">
                <a:solidFill>
                  <a:schemeClr val="tx1"/>
                </a:solidFill>
                <a:latin typeface="ui-sans-serif"/>
              </a:rPr>
              <a:t>Job Search and Filtering:</a:t>
            </a:r>
            <a:endParaRPr lang="en-US" sz="1400" dirty="0">
              <a:solidFill>
                <a:schemeClr val="tx1"/>
              </a:solidFill>
              <a:latin typeface="ui-sans-serif"/>
            </a:endParaRPr>
          </a:p>
          <a:p>
            <a:pPr marL="0" indent="0" algn="l">
              <a:lnSpc>
                <a:spcPts val="2100"/>
              </a:lnSpc>
            </a:pPr>
            <a:r>
              <a:rPr lang="en-US" sz="1400" dirty="0">
                <a:solidFill>
                  <a:schemeClr val="tx1"/>
                </a:solidFill>
                <a:latin typeface="ui-sans-serif"/>
              </a:rPr>
              <a:t>Advanced search functionality with filters based on location, industry, experience level, and more for job seekers.</a:t>
            </a:r>
          </a:p>
          <a:p>
            <a:pPr marL="0" indent="0" algn="l">
              <a:lnSpc>
                <a:spcPts val="2100"/>
              </a:lnSpc>
            </a:pPr>
            <a:endParaRPr lang="en-US" sz="1400" dirty="0">
              <a:solidFill>
                <a:schemeClr val="tx1"/>
              </a:solidFill>
              <a:latin typeface="ui-sans-serif"/>
            </a:endParaRPr>
          </a:p>
          <a:p>
            <a:pPr marL="0" indent="0" algn="l">
              <a:lnSpc>
                <a:spcPts val="2100"/>
              </a:lnSpc>
            </a:pPr>
            <a:r>
              <a:rPr lang="en-US" b="1" dirty="0">
                <a:solidFill>
                  <a:schemeClr val="tx1"/>
                </a:solidFill>
                <a:latin typeface="ui-sans-serif"/>
              </a:rPr>
              <a:t>Job Posting and Management:</a:t>
            </a:r>
            <a:endParaRPr lang="en-US" sz="1400" dirty="0">
              <a:solidFill>
                <a:schemeClr val="tx1"/>
              </a:solidFill>
              <a:latin typeface="ui-sans-serif"/>
            </a:endParaRPr>
          </a:p>
          <a:p>
            <a:pPr marL="0" indent="0" algn="l">
              <a:lnSpc>
                <a:spcPts val="2100"/>
              </a:lnSpc>
            </a:pPr>
            <a:r>
              <a:rPr lang="en-US" sz="1400" dirty="0">
                <a:solidFill>
                  <a:schemeClr val="tx1"/>
                </a:solidFill>
                <a:latin typeface="ui-sans-serif"/>
              </a:rPr>
              <a:t>Easy-to-use interface for employers to post job listings, manage applications, and communicate with applicants.</a:t>
            </a:r>
          </a:p>
          <a:p>
            <a:pPr marL="0" indent="0" algn="l">
              <a:lnSpc>
                <a:spcPts val="2100"/>
              </a:lnSpc>
            </a:pP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724" name="Google Shape;1724;p53"/>
          <p:cNvSpPr/>
          <p:nvPr/>
        </p:nvSpPr>
        <p:spPr>
          <a:xfrm rot="-1481922">
            <a:off x="8457190" y="4445867"/>
            <a:ext cx="502577" cy="450362"/>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53"/>
          <p:cNvGrpSpPr/>
          <p:nvPr/>
        </p:nvGrpSpPr>
        <p:grpSpPr>
          <a:xfrm>
            <a:off x="911746" y="154701"/>
            <a:ext cx="680400" cy="638700"/>
            <a:chOff x="160871" y="936851"/>
            <a:chExt cx="680400" cy="638700"/>
          </a:xfrm>
        </p:grpSpPr>
        <p:sp>
          <p:nvSpPr>
            <p:cNvPr id="1726" name="Google Shape;1726;p53"/>
            <p:cNvSpPr/>
            <p:nvPr/>
          </p:nvSpPr>
          <p:spPr>
            <a:xfrm rot="908294">
              <a:off x="217324" y="1002147"/>
              <a:ext cx="567493" cy="50810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3"/>
            <p:cNvGrpSpPr/>
            <p:nvPr/>
          </p:nvGrpSpPr>
          <p:grpSpPr>
            <a:xfrm>
              <a:off x="336500" y="1150250"/>
              <a:ext cx="317850" cy="209175"/>
              <a:chOff x="336500" y="1150250"/>
              <a:chExt cx="317850" cy="209175"/>
            </a:xfrm>
          </p:grpSpPr>
          <p:sp>
            <p:nvSpPr>
              <p:cNvPr id="1728" name="Google Shape;1728;p53"/>
              <p:cNvSpPr/>
              <p:nvPr/>
            </p:nvSpPr>
            <p:spPr>
              <a:xfrm>
                <a:off x="336500" y="11502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460425" y="12155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573050" y="1278125"/>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39" name="Google Shape;1739;p53"/>
          <p:cNvPicPr preferRelativeResize="0"/>
          <p:nvPr/>
        </p:nvPicPr>
        <p:blipFill rotWithShape="1">
          <a:blip r:embed="rId3">
            <a:alphaModFix/>
          </a:blip>
          <a:srcRect l="11040" r="23083"/>
          <a:stretch/>
        </p:blipFill>
        <p:spPr>
          <a:xfrm>
            <a:off x="5685530" y="1053493"/>
            <a:ext cx="3178200" cy="3242700"/>
          </a:xfrm>
          <a:prstGeom prst="ellipse">
            <a:avLst/>
          </a:prstGeom>
          <a:noFill/>
          <a:ln>
            <a:noFill/>
          </a:ln>
        </p:spPr>
      </p:pic>
      <p:pic>
        <p:nvPicPr>
          <p:cNvPr id="2" name="Picture 1" descr="29790259_1872610862758572_5227630052780236864_n.png">
            <a:extLst>
              <a:ext uri="{FF2B5EF4-FFF2-40B4-BE49-F238E27FC236}">
                <a16:creationId xmlns:a16="http://schemas.microsoft.com/office/drawing/2014/main" id="{F083D756-381B-B0F8-D223-14BF975BAED1}"/>
              </a:ext>
            </a:extLst>
          </p:cNvPr>
          <p:cNvPicPr>
            <a:picLocks noChangeAspect="1"/>
          </p:cNvPicPr>
          <p:nvPr/>
        </p:nvPicPr>
        <p:blipFill>
          <a:blip r:embed="rId4"/>
          <a:srcRect l="19111" r="19259" b="29046"/>
          <a:stretch>
            <a:fillRect/>
          </a:stretch>
        </p:blipFill>
        <p:spPr>
          <a:xfrm>
            <a:off x="8349763" y="-3322"/>
            <a:ext cx="794237" cy="914399"/>
          </a:xfrm>
          <a:prstGeom prst="rect">
            <a:avLst/>
          </a:prstGeom>
        </p:spPr>
      </p:pic>
      <p:sp>
        <p:nvSpPr>
          <p:cNvPr id="3" name="TextBox 2">
            <a:extLst>
              <a:ext uri="{FF2B5EF4-FFF2-40B4-BE49-F238E27FC236}">
                <a16:creationId xmlns:a16="http://schemas.microsoft.com/office/drawing/2014/main" id="{E054B50D-8E0C-F247-578F-47EBBDB0D183}"/>
              </a:ext>
            </a:extLst>
          </p:cNvPr>
          <p:cNvSpPr txBox="1"/>
          <p:nvPr/>
        </p:nvSpPr>
        <p:spPr>
          <a:xfrm>
            <a:off x="633135" y="85726"/>
            <a:ext cx="5417621" cy="461665"/>
          </a:xfrm>
          <a:prstGeom prst="rect">
            <a:avLst/>
          </a:prstGeom>
          <a:noFill/>
        </p:spPr>
        <p:txBody>
          <a:bodyPr wrap="square" rtlCol="0">
            <a:spAutoFit/>
          </a:bodyPr>
          <a:lstStyle/>
          <a:p>
            <a:pPr algn="ctr"/>
            <a:r>
              <a:rPr lang="en-US" sz="2400" b="1" u="sng" dirty="0"/>
              <a:t>Key Features</a:t>
            </a:r>
          </a:p>
        </p:txBody>
      </p:sp>
      <p:sp>
        <p:nvSpPr>
          <p:cNvPr id="4" name="Google Shape;1723;p53">
            <a:extLst>
              <a:ext uri="{FF2B5EF4-FFF2-40B4-BE49-F238E27FC236}">
                <a16:creationId xmlns:a16="http://schemas.microsoft.com/office/drawing/2014/main" id="{A494423B-2462-13BC-B2C2-CE65DD921394}"/>
              </a:ext>
            </a:extLst>
          </p:cNvPr>
          <p:cNvSpPr txBox="1">
            <a:spLocks/>
          </p:cNvSpPr>
          <p:nvPr/>
        </p:nvSpPr>
        <p:spPr>
          <a:xfrm flipH="1">
            <a:off x="0" y="3381273"/>
            <a:ext cx="5685530" cy="16593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dk1"/>
              </a:buClr>
              <a:buSzPts val="2000"/>
              <a:buFont typeface="Karla"/>
              <a:buNone/>
              <a:defRPr sz="16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000"/>
              <a:buFont typeface="Karla"/>
              <a:buNone/>
              <a:defRPr sz="1000" b="0" i="0" u="none" strike="noStrike" cap="none">
                <a:solidFill>
                  <a:schemeClr val="dk1"/>
                </a:solidFill>
                <a:latin typeface="Karla"/>
                <a:ea typeface="Karla"/>
                <a:cs typeface="Karla"/>
                <a:sym typeface="Karla"/>
              </a:defRPr>
            </a:lvl9pPr>
          </a:lstStyle>
          <a:p>
            <a:pPr marL="0" indent="0" algn="l">
              <a:lnSpc>
                <a:spcPts val="2100"/>
              </a:lnSpc>
            </a:pPr>
            <a:endParaRPr lang="en-US" dirty="0">
              <a:solidFill>
                <a:schemeClr val="tx1"/>
              </a:solidFill>
              <a:latin typeface="ui-sans-serif"/>
            </a:endParaRPr>
          </a:p>
          <a:p>
            <a:pPr marL="0" indent="0" algn="l">
              <a:lnSpc>
                <a:spcPts val="2100"/>
              </a:lnSpc>
            </a:pPr>
            <a:r>
              <a:rPr lang="en-US" b="1" dirty="0">
                <a:solidFill>
                  <a:schemeClr val="tx1"/>
                </a:solidFill>
                <a:latin typeface="ui-sans-serif"/>
              </a:rPr>
              <a:t>Real-Time Notifications:</a:t>
            </a:r>
            <a:endParaRPr lang="en-US" dirty="0">
              <a:solidFill>
                <a:schemeClr val="tx1"/>
              </a:solidFill>
              <a:latin typeface="ui-sans-serif"/>
            </a:endParaRPr>
          </a:p>
          <a:p>
            <a:pPr marL="0" indent="0" algn="l">
              <a:lnSpc>
                <a:spcPts val="2100"/>
              </a:lnSpc>
            </a:pPr>
            <a:r>
              <a:rPr lang="en-US" sz="1400" dirty="0">
                <a:solidFill>
                  <a:schemeClr val="tx1"/>
                </a:solidFill>
                <a:latin typeface="ui-sans-serif"/>
              </a:rPr>
              <a:t>Instant notifications for job application updates and new job postings.</a:t>
            </a:r>
          </a:p>
          <a:p>
            <a:pPr marL="0" indent="0" algn="l">
              <a:lnSpc>
                <a:spcPts val="2100"/>
              </a:lnSpc>
            </a:pPr>
            <a:endParaRPr lang="en-US" dirty="0">
              <a:solidFill>
                <a:schemeClr val="tx1"/>
              </a:solidFill>
              <a:latin typeface="ui-sans-serif"/>
            </a:endParaRPr>
          </a:p>
          <a:p>
            <a:pPr marL="0" indent="0" algn="l">
              <a:lnSpc>
                <a:spcPts val="2100"/>
              </a:lnSpc>
            </a:pPr>
            <a:r>
              <a:rPr lang="en-US" b="1" dirty="0">
                <a:solidFill>
                  <a:schemeClr val="tx1"/>
                </a:solidFill>
                <a:latin typeface="ui-sans-serif"/>
              </a:rPr>
              <a:t>Responsive Design: </a:t>
            </a:r>
            <a:endParaRPr lang="en-US" dirty="0">
              <a:solidFill>
                <a:schemeClr val="tx1"/>
              </a:solidFill>
              <a:latin typeface="ui-sans-serif"/>
            </a:endParaRPr>
          </a:p>
          <a:p>
            <a:pPr marL="0" indent="0" algn="l">
              <a:lnSpc>
                <a:spcPts val="2100"/>
              </a:lnSpc>
            </a:pPr>
            <a:r>
              <a:rPr lang="en-US" sz="1400" dirty="0">
                <a:solidFill>
                  <a:schemeClr val="tx1"/>
                </a:solidFill>
                <a:latin typeface="ui-sans-serif"/>
              </a:rPr>
              <a:t>Ensured seamless user experience across various devices and screen sizes.</a:t>
            </a:r>
          </a:p>
          <a:p>
            <a:pPr marL="0" indent="0" algn="l">
              <a:lnSpc>
                <a:spcPts val="2100"/>
              </a:lnSpc>
            </a:pPr>
            <a:endParaRPr lang="en-US" dirty="0">
              <a:solidFill>
                <a:schemeClr val="tx1"/>
              </a:solidFill>
              <a:latin typeface="ui-sans-serif"/>
            </a:endParaRPr>
          </a:p>
          <a:p>
            <a:pPr marL="0" indent="0" algn="l">
              <a:lnSpc>
                <a:spcPts val="2100"/>
              </a:lnSpc>
            </a:pPr>
            <a:endParaRPr lang="en-US" dirty="0">
              <a:solidFill>
                <a:schemeClr val="tx1"/>
              </a:solidFill>
              <a:latin typeface="ui-sans-serif"/>
            </a:endParaRPr>
          </a:p>
          <a:p>
            <a:pPr marL="0" indent="0" algn="l">
              <a:lnSpc>
                <a:spcPts val="2100"/>
              </a:lnSpc>
            </a:pPr>
            <a:endParaRPr lang="en-US" sz="18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2538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3" name="Google Shape;1723;p53"/>
          <p:cNvSpPr txBox="1">
            <a:spLocks noGrp="1"/>
          </p:cNvSpPr>
          <p:nvPr>
            <p:ph type="subTitle" idx="1"/>
          </p:nvPr>
        </p:nvSpPr>
        <p:spPr>
          <a:xfrm flipH="1">
            <a:off x="911699" y="1006777"/>
            <a:ext cx="2247254" cy="1163390"/>
          </a:xfrm>
          <a:prstGeom prst="rect">
            <a:avLst/>
          </a:prstGeom>
        </p:spPr>
        <p:txBody>
          <a:bodyPr spcFirstLastPara="1" wrap="square" lIns="91425" tIns="91425" rIns="91425" bIns="91425" anchor="t" anchorCtr="0">
            <a:noAutofit/>
          </a:bodyPr>
          <a:lstStyle/>
          <a:p>
            <a:pPr marL="0" indent="0" algn="l">
              <a:lnSpc>
                <a:spcPts val="2100"/>
              </a:lnSpc>
            </a:pPr>
            <a:endParaRPr lang="en-US" dirty="0">
              <a:solidFill>
                <a:schemeClr val="tx1"/>
              </a:solidFill>
              <a:latin typeface="ui-sans-serif"/>
            </a:endParaRPr>
          </a:p>
          <a:p>
            <a:pPr marL="0" indent="0" algn="l">
              <a:lnSpc>
                <a:spcPts val="2100"/>
              </a:lnSpc>
            </a:pPr>
            <a:endParaRPr lang="en-US" dirty="0">
              <a:solidFill>
                <a:schemeClr val="tx1"/>
              </a:solidFill>
              <a:latin typeface="ui-sans-serif"/>
            </a:endParaRPr>
          </a:p>
          <a:p>
            <a:pPr marL="342900" algn="l">
              <a:lnSpc>
                <a:spcPts val="2100"/>
              </a:lnSpc>
              <a:buFont typeface="Arial" panose="020B0604020202020204" pitchFamily="34" charset="0"/>
              <a:buChar char="•"/>
            </a:pPr>
            <a:r>
              <a:rPr lang="en-US" sz="2000" b="1" dirty="0">
                <a:solidFill>
                  <a:schemeClr val="tx1"/>
                </a:solidFill>
                <a:latin typeface="ui-sans-serif"/>
                <a:hlinkClick r:id="rId3"/>
              </a:rPr>
              <a:t>Click Here</a:t>
            </a:r>
            <a:endParaRPr lang="en-US" sz="2000" b="1" dirty="0">
              <a:solidFill>
                <a:schemeClr val="tx1"/>
              </a:solidFill>
              <a:latin typeface="ui-sans-serif"/>
            </a:endParaRPr>
          </a:p>
          <a:p>
            <a:pPr marL="0" indent="0" algn="l">
              <a:lnSpc>
                <a:spcPts val="2100"/>
              </a:lnSpc>
            </a:pPr>
            <a:endParaRPr lang="en-US" sz="1800" b="1" dirty="0">
              <a:solidFill>
                <a:schemeClr val="tx1"/>
              </a:solidFill>
              <a:latin typeface="Times New Roman" panose="02020603050405020304" pitchFamily="18" charset="0"/>
              <a:cs typeface="Times New Roman" panose="02020603050405020304" pitchFamily="18" charset="0"/>
            </a:endParaRPr>
          </a:p>
        </p:txBody>
      </p:sp>
      <p:sp>
        <p:nvSpPr>
          <p:cNvPr id="1724" name="Google Shape;1724;p53"/>
          <p:cNvSpPr/>
          <p:nvPr/>
        </p:nvSpPr>
        <p:spPr>
          <a:xfrm rot="-1481922">
            <a:off x="8457190" y="4445867"/>
            <a:ext cx="502577" cy="450362"/>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53"/>
          <p:cNvGrpSpPr/>
          <p:nvPr/>
        </p:nvGrpSpPr>
        <p:grpSpPr>
          <a:xfrm>
            <a:off x="911746" y="154701"/>
            <a:ext cx="680400" cy="638700"/>
            <a:chOff x="160871" y="936851"/>
            <a:chExt cx="680400" cy="638700"/>
          </a:xfrm>
        </p:grpSpPr>
        <p:sp>
          <p:nvSpPr>
            <p:cNvPr id="1726" name="Google Shape;1726;p53"/>
            <p:cNvSpPr/>
            <p:nvPr/>
          </p:nvSpPr>
          <p:spPr>
            <a:xfrm rot="908294">
              <a:off x="217324" y="1002147"/>
              <a:ext cx="567493" cy="50810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3"/>
            <p:cNvGrpSpPr/>
            <p:nvPr/>
          </p:nvGrpSpPr>
          <p:grpSpPr>
            <a:xfrm>
              <a:off x="336500" y="1150250"/>
              <a:ext cx="317850" cy="209175"/>
              <a:chOff x="336500" y="1150250"/>
              <a:chExt cx="317850" cy="209175"/>
            </a:xfrm>
          </p:grpSpPr>
          <p:sp>
            <p:nvSpPr>
              <p:cNvPr id="1728" name="Google Shape;1728;p53"/>
              <p:cNvSpPr/>
              <p:nvPr/>
            </p:nvSpPr>
            <p:spPr>
              <a:xfrm>
                <a:off x="336500" y="11502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460425" y="12155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573050" y="1278125"/>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39" name="Google Shape;1739;p53"/>
          <p:cNvPicPr preferRelativeResize="0"/>
          <p:nvPr/>
        </p:nvPicPr>
        <p:blipFill rotWithShape="1">
          <a:blip r:embed="rId4">
            <a:alphaModFix/>
          </a:blip>
          <a:srcRect l="11040" r="23083"/>
          <a:stretch/>
        </p:blipFill>
        <p:spPr>
          <a:xfrm>
            <a:off x="5685530" y="1053493"/>
            <a:ext cx="3178200" cy="3242700"/>
          </a:xfrm>
          <a:prstGeom prst="ellipse">
            <a:avLst/>
          </a:prstGeom>
          <a:noFill/>
          <a:ln>
            <a:noFill/>
          </a:ln>
        </p:spPr>
      </p:pic>
      <p:pic>
        <p:nvPicPr>
          <p:cNvPr id="2" name="Picture 1" descr="29790259_1872610862758572_5227630052780236864_n.png">
            <a:extLst>
              <a:ext uri="{FF2B5EF4-FFF2-40B4-BE49-F238E27FC236}">
                <a16:creationId xmlns:a16="http://schemas.microsoft.com/office/drawing/2014/main" id="{F083D756-381B-B0F8-D223-14BF975BAED1}"/>
              </a:ext>
            </a:extLst>
          </p:cNvPr>
          <p:cNvPicPr>
            <a:picLocks noChangeAspect="1"/>
          </p:cNvPicPr>
          <p:nvPr/>
        </p:nvPicPr>
        <p:blipFill>
          <a:blip r:embed="rId5"/>
          <a:srcRect l="19111" r="19259" b="29046"/>
          <a:stretch>
            <a:fillRect/>
          </a:stretch>
        </p:blipFill>
        <p:spPr>
          <a:xfrm>
            <a:off x="8349763" y="-3322"/>
            <a:ext cx="794237" cy="914399"/>
          </a:xfrm>
          <a:prstGeom prst="rect">
            <a:avLst/>
          </a:prstGeom>
        </p:spPr>
      </p:pic>
      <p:sp>
        <p:nvSpPr>
          <p:cNvPr id="3" name="TextBox 2">
            <a:extLst>
              <a:ext uri="{FF2B5EF4-FFF2-40B4-BE49-F238E27FC236}">
                <a16:creationId xmlns:a16="http://schemas.microsoft.com/office/drawing/2014/main" id="{F6E07733-D90A-E561-E4C9-CCC89EE69A5B}"/>
              </a:ext>
            </a:extLst>
          </p:cNvPr>
          <p:cNvSpPr txBox="1"/>
          <p:nvPr/>
        </p:nvSpPr>
        <p:spPr>
          <a:xfrm>
            <a:off x="2689569" y="368100"/>
            <a:ext cx="5991921" cy="523220"/>
          </a:xfrm>
          <a:prstGeom prst="rect">
            <a:avLst/>
          </a:prstGeom>
          <a:noFill/>
        </p:spPr>
        <p:txBody>
          <a:bodyPr wrap="square">
            <a:spAutoFit/>
          </a:bodyPr>
          <a:lstStyle/>
          <a:p>
            <a:r>
              <a:rPr lang="en" sz="2800" dirty="0">
                <a:latin typeface="Archivo Black" panose="020B0604020202020204" charset="0"/>
              </a:rPr>
              <a:t>Video Link</a:t>
            </a:r>
            <a:endParaRPr lang="en-IN" sz="2800" dirty="0">
              <a:latin typeface="Archivo Black"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pic>
        <p:nvPicPr>
          <p:cNvPr id="2" name="Picture 1" descr="29790259_1872610862758572_5227630052780236864_n.png">
            <a:extLst>
              <a:ext uri="{FF2B5EF4-FFF2-40B4-BE49-F238E27FC236}">
                <a16:creationId xmlns:a16="http://schemas.microsoft.com/office/drawing/2014/main" id="{2514400B-FC26-7BD5-661B-6E7460F662B6}"/>
              </a:ext>
            </a:extLst>
          </p:cNvPr>
          <p:cNvPicPr>
            <a:picLocks noChangeAspect="1"/>
          </p:cNvPicPr>
          <p:nvPr/>
        </p:nvPicPr>
        <p:blipFill>
          <a:blip r:embed="rId3"/>
          <a:srcRect l="19111" r="19259" b="29046"/>
          <a:stretch>
            <a:fillRect/>
          </a:stretch>
        </p:blipFill>
        <p:spPr>
          <a:xfrm>
            <a:off x="8349763" y="4229101"/>
            <a:ext cx="794237" cy="914399"/>
          </a:xfrm>
          <a:prstGeom prst="rect">
            <a:avLst/>
          </a:prstGeom>
        </p:spPr>
      </p:pic>
      <p:sp>
        <p:nvSpPr>
          <p:cNvPr id="4" name="Subtitle 3">
            <a:extLst>
              <a:ext uri="{FF2B5EF4-FFF2-40B4-BE49-F238E27FC236}">
                <a16:creationId xmlns:a16="http://schemas.microsoft.com/office/drawing/2014/main" id="{A0EBE563-B9CD-22D6-2E1A-5988DBBC255A}"/>
              </a:ext>
            </a:extLst>
          </p:cNvPr>
          <p:cNvSpPr>
            <a:spLocks noGrp="1"/>
          </p:cNvSpPr>
          <p:nvPr>
            <p:ph type="subTitle" idx="1"/>
          </p:nvPr>
        </p:nvSpPr>
        <p:spPr>
          <a:xfrm flipH="1">
            <a:off x="-52039" y="476932"/>
            <a:ext cx="2801999" cy="430034"/>
          </a:xfrm>
        </p:spPr>
        <p:txBody>
          <a:bodyPr/>
          <a:lstStyle/>
          <a:p>
            <a:r>
              <a:rPr lang="en-US" b="1" u="sng" dirty="0">
                <a:latin typeface="+mj-lt"/>
              </a:rPr>
              <a:t>Project Semester</a:t>
            </a:r>
            <a:endParaRPr lang="en-IN" b="1" u="sng" dirty="0">
              <a:latin typeface="+mj-lt"/>
            </a:endParaRPr>
          </a:p>
        </p:txBody>
      </p:sp>
      <p:sp>
        <p:nvSpPr>
          <p:cNvPr id="6" name="TextBox 5">
            <a:extLst>
              <a:ext uri="{FF2B5EF4-FFF2-40B4-BE49-F238E27FC236}">
                <a16:creationId xmlns:a16="http://schemas.microsoft.com/office/drawing/2014/main" id="{6730374E-F189-573F-F8F7-A9907D3F939C}"/>
              </a:ext>
            </a:extLst>
          </p:cNvPr>
          <p:cNvSpPr txBox="1"/>
          <p:nvPr/>
        </p:nvSpPr>
        <p:spPr>
          <a:xfrm>
            <a:off x="260869" y="906966"/>
            <a:ext cx="5412059" cy="1815882"/>
          </a:xfrm>
          <a:prstGeom prst="rect">
            <a:avLst/>
          </a:prstGeom>
          <a:noFill/>
        </p:spPr>
        <p:txBody>
          <a:bodyPr wrap="square" rtlCol="0">
            <a:spAutoFit/>
          </a:bodyPr>
          <a:lstStyle/>
          <a:p>
            <a:r>
              <a:rPr lang="en-US" dirty="0"/>
              <a:t>The project semester was a great learning experience. We gained practical skills in using modern web technologies like the MERN stack and improved our ability to work as a team. Managing different parts of the project taught us how to organize our time and prioritize tasks effectively. Facing and solving various technical issues helped us become better problem solvers and thinkers. Overall, this hands-on approach prepared us well for real-world applications.</a:t>
            </a:r>
            <a:endParaRPr lang="en-IN" dirty="0"/>
          </a:p>
        </p:txBody>
      </p:sp>
      <p:sp>
        <p:nvSpPr>
          <p:cNvPr id="7" name="Subtitle 3">
            <a:extLst>
              <a:ext uri="{FF2B5EF4-FFF2-40B4-BE49-F238E27FC236}">
                <a16:creationId xmlns:a16="http://schemas.microsoft.com/office/drawing/2014/main" id="{DF2BDDA4-10F5-B1B8-900E-03984DD85665}"/>
              </a:ext>
            </a:extLst>
          </p:cNvPr>
          <p:cNvSpPr txBox="1">
            <a:spLocks/>
          </p:cNvSpPr>
          <p:nvPr/>
        </p:nvSpPr>
        <p:spPr>
          <a:xfrm flipH="1">
            <a:off x="1565898" y="2571750"/>
            <a:ext cx="2801999" cy="4300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700"/>
              <a:buFont typeface="Karla"/>
              <a:buNone/>
              <a:defRPr sz="20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9pPr>
          </a:lstStyle>
          <a:p>
            <a:r>
              <a:rPr lang="en-US" b="1" u="sng" dirty="0">
                <a:latin typeface="+mj-lt"/>
              </a:rPr>
              <a:t>Faculty Visit</a:t>
            </a:r>
            <a:endParaRPr lang="en-IN" b="1" u="sng" dirty="0">
              <a:latin typeface="+mj-lt"/>
            </a:endParaRPr>
          </a:p>
        </p:txBody>
      </p:sp>
      <p:sp>
        <p:nvSpPr>
          <p:cNvPr id="8" name="TextBox 7">
            <a:extLst>
              <a:ext uri="{FF2B5EF4-FFF2-40B4-BE49-F238E27FC236}">
                <a16:creationId xmlns:a16="http://schemas.microsoft.com/office/drawing/2014/main" id="{7FC92AF3-6719-37AC-06DA-9BD06769900D}"/>
              </a:ext>
            </a:extLst>
          </p:cNvPr>
          <p:cNvSpPr txBox="1"/>
          <p:nvPr/>
        </p:nvSpPr>
        <p:spPr>
          <a:xfrm>
            <a:off x="2166043" y="3001784"/>
            <a:ext cx="5412059" cy="2031325"/>
          </a:xfrm>
          <a:prstGeom prst="rect">
            <a:avLst/>
          </a:prstGeom>
          <a:noFill/>
        </p:spPr>
        <p:txBody>
          <a:bodyPr wrap="square" rtlCol="0">
            <a:spAutoFit/>
          </a:bodyPr>
          <a:lstStyle/>
          <a:p>
            <a:r>
              <a:rPr lang="en-US" dirty="0"/>
              <a:t>The faculty visit was immensely beneficial, offering valuable guidance and support throughout the project. Regular check-ins with faculty members provided us with expert advice on best practices for the internship. Their constructive feedback during evaluations helped us identify strengths and areas for improvement, refining both the project and our personal skills. The faculty's recognition of our efforts and achievements boosted our morale, and their suggestions for future development provided a clear roadmap for post-semester enhancements and scalability.</a:t>
            </a:r>
            <a:endParaRPr lang="en-IN" dirty="0"/>
          </a:p>
        </p:txBody>
      </p:sp>
      <p:grpSp>
        <p:nvGrpSpPr>
          <p:cNvPr id="9" name="Google Shape;1352;p48">
            <a:extLst>
              <a:ext uri="{FF2B5EF4-FFF2-40B4-BE49-F238E27FC236}">
                <a16:creationId xmlns:a16="http://schemas.microsoft.com/office/drawing/2014/main" id="{A0172AAC-15B7-8EC6-2A75-5D806F31530C}"/>
              </a:ext>
            </a:extLst>
          </p:cNvPr>
          <p:cNvGrpSpPr/>
          <p:nvPr/>
        </p:nvGrpSpPr>
        <p:grpSpPr>
          <a:xfrm>
            <a:off x="260869" y="3381124"/>
            <a:ext cx="727535" cy="1710819"/>
            <a:chOff x="8416475" y="3483007"/>
            <a:chExt cx="727535" cy="1710819"/>
          </a:xfrm>
        </p:grpSpPr>
        <p:sp>
          <p:nvSpPr>
            <p:cNvPr id="10" name="Google Shape;1353;p48">
              <a:extLst>
                <a:ext uri="{FF2B5EF4-FFF2-40B4-BE49-F238E27FC236}">
                  <a16:creationId xmlns:a16="http://schemas.microsoft.com/office/drawing/2014/main" id="{0D8CA94F-8B3C-6D75-0AA6-4E3718F3FC2C}"/>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54;p48">
              <a:extLst>
                <a:ext uri="{FF2B5EF4-FFF2-40B4-BE49-F238E27FC236}">
                  <a16:creationId xmlns:a16="http://schemas.microsoft.com/office/drawing/2014/main" id="{F909AFBD-6412-BE03-1527-88BA5FA4410D}"/>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55;p48">
              <a:extLst>
                <a:ext uri="{FF2B5EF4-FFF2-40B4-BE49-F238E27FC236}">
                  <a16:creationId xmlns:a16="http://schemas.microsoft.com/office/drawing/2014/main" id="{1FC5B38E-D6BF-B517-1EAC-39A7AC753518}"/>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52;p48">
            <a:extLst>
              <a:ext uri="{FF2B5EF4-FFF2-40B4-BE49-F238E27FC236}">
                <a16:creationId xmlns:a16="http://schemas.microsoft.com/office/drawing/2014/main" id="{E3C16EA8-402A-8F5F-F402-AD1AB2F0B339}"/>
              </a:ext>
            </a:extLst>
          </p:cNvPr>
          <p:cNvGrpSpPr/>
          <p:nvPr/>
        </p:nvGrpSpPr>
        <p:grpSpPr>
          <a:xfrm>
            <a:off x="726137" y="3373691"/>
            <a:ext cx="727535" cy="1710819"/>
            <a:chOff x="8416475" y="3483007"/>
            <a:chExt cx="727535" cy="1710819"/>
          </a:xfrm>
        </p:grpSpPr>
        <p:sp>
          <p:nvSpPr>
            <p:cNvPr id="14" name="Google Shape;1353;p48">
              <a:extLst>
                <a:ext uri="{FF2B5EF4-FFF2-40B4-BE49-F238E27FC236}">
                  <a16:creationId xmlns:a16="http://schemas.microsoft.com/office/drawing/2014/main" id="{29BECA33-349E-E709-9F7D-76A06C4E6AC6}"/>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4;p48">
              <a:extLst>
                <a:ext uri="{FF2B5EF4-FFF2-40B4-BE49-F238E27FC236}">
                  <a16:creationId xmlns:a16="http://schemas.microsoft.com/office/drawing/2014/main" id="{2D0F81CD-C9B6-AFCB-000D-436C2F434B7E}"/>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55;p48">
              <a:extLst>
                <a:ext uri="{FF2B5EF4-FFF2-40B4-BE49-F238E27FC236}">
                  <a16:creationId xmlns:a16="http://schemas.microsoft.com/office/drawing/2014/main" id="{E4BAF2E6-DBFB-B432-6E73-F0E13B031ABA}"/>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71;p36">
            <a:extLst>
              <a:ext uri="{FF2B5EF4-FFF2-40B4-BE49-F238E27FC236}">
                <a16:creationId xmlns:a16="http://schemas.microsoft.com/office/drawing/2014/main" id="{14A000EA-3EAD-F4E5-AE07-2FB344D35159}"/>
              </a:ext>
            </a:extLst>
          </p:cNvPr>
          <p:cNvGrpSpPr/>
          <p:nvPr/>
        </p:nvGrpSpPr>
        <p:grpSpPr>
          <a:xfrm>
            <a:off x="7632486" y="2609113"/>
            <a:ext cx="785377" cy="2421158"/>
            <a:chOff x="8175050" y="2835685"/>
            <a:chExt cx="785377" cy="2421158"/>
          </a:xfrm>
        </p:grpSpPr>
        <p:sp>
          <p:nvSpPr>
            <p:cNvPr id="18" name="Google Shape;772;p36">
              <a:extLst>
                <a:ext uri="{FF2B5EF4-FFF2-40B4-BE49-F238E27FC236}">
                  <a16:creationId xmlns:a16="http://schemas.microsoft.com/office/drawing/2014/main" id="{78DC99D3-9834-20F3-73B6-9364B71D9C02}"/>
                </a:ext>
              </a:extLst>
            </p:cNvPr>
            <p:cNvSpPr/>
            <p:nvPr/>
          </p:nvSpPr>
          <p:spPr>
            <a:xfrm>
              <a:off x="8175050" y="28356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73;p36">
              <a:extLst>
                <a:ext uri="{FF2B5EF4-FFF2-40B4-BE49-F238E27FC236}">
                  <a16:creationId xmlns:a16="http://schemas.microsoft.com/office/drawing/2014/main" id="{7800BDE9-C8D1-485D-66D0-3E21028B2C9F}"/>
                </a:ext>
              </a:extLst>
            </p:cNvPr>
            <p:cNvSpPr/>
            <p:nvPr/>
          </p:nvSpPr>
          <p:spPr>
            <a:xfrm>
              <a:off x="8549759" y="34276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4;p36">
              <a:extLst>
                <a:ext uri="{FF2B5EF4-FFF2-40B4-BE49-F238E27FC236}">
                  <a16:creationId xmlns:a16="http://schemas.microsoft.com/office/drawing/2014/main" id="{3ACC0A7F-402F-955F-29FA-733CC3AA1AB1}"/>
                </a:ext>
              </a:extLst>
            </p:cNvPr>
            <p:cNvSpPr/>
            <p:nvPr/>
          </p:nvSpPr>
          <p:spPr>
            <a:xfrm>
              <a:off x="8546273" y="35877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75;p36">
              <a:extLst>
                <a:ext uri="{FF2B5EF4-FFF2-40B4-BE49-F238E27FC236}">
                  <a16:creationId xmlns:a16="http://schemas.microsoft.com/office/drawing/2014/main" id="{09067F4F-CBCB-3DF5-B499-B31465CBC837}"/>
                </a:ext>
              </a:extLst>
            </p:cNvPr>
            <p:cNvSpPr/>
            <p:nvPr/>
          </p:nvSpPr>
          <p:spPr>
            <a:xfrm>
              <a:off x="8391999" y="40947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76;p36">
              <a:extLst>
                <a:ext uri="{FF2B5EF4-FFF2-40B4-BE49-F238E27FC236}">
                  <a16:creationId xmlns:a16="http://schemas.microsoft.com/office/drawing/2014/main" id="{720FB0C7-4F45-EDDB-8548-A371EEDB6375}"/>
                </a:ext>
              </a:extLst>
            </p:cNvPr>
            <p:cNvSpPr/>
            <p:nvPr/>
          </p:nvSpPr>
          <p:spPr>
            <a:xfrm>
              <a:off x="8342683" y="47696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7;p36">
              <a:extLst>
                <a:ext uri="{FF2B5EF4-FFF2-40B4-BE49-F238E27FC236}">
                  <a16:creationId xmlns:a16="http://schemas.microsoft.com/office/drawing/2014/main" id="{05A04004-1B65-ACAC-693A-DDEECB63C62D}"/>
                </a:ext>
              </a:extLst>
            </p:cNvPr>
            <p:cNvSpPr/>
            <p:nvPr/>
          </p:nvSpPr>
          <p:spPr>
            <a:xfrm>
              <a:off x="8288168" y="46988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8;p36">
              <a:extLst>
                <a:ext uri="{FF2B5EF4-FFF2-40B4-BE49-F238E27FC236}">
                  <a16:creationId xmlns:a16="http://schemas.microsoft.com/office/drawing/2014/main" id="{4C9945E6-B0B9-A34C-A9E8-528CE2CA5941}"/>
                </a:ext>
              </a:extLst>
            </p:cNvPr>
            <p:cNvSpPr/>
            <p:nvPr/>
          </p:nvSpPr>
          <p:spPr>
            <a:xfrm>
              <a:off x="8342683" y="48414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a:extLst>
              <a:ext uri="{FF2B5EF4-FFF2-40B4-BE49-F238E27FC236}">
                <a16:creationId xmlns:a16="http://schemas.microsoft.com/office/drawing/2014/main" id="{B46A8366-90A3-8071-4EEA-6A3DE6233ADC}"/>
              </a:ext>
            </a:extLst>
          </p:cNvPr>
          <p:cNvPicPr>
            <a:picLocks noChangeAspect="1"/>
          </p:cNvPicPr>
          <p:nvPr/>
        </p:nvPicPr>
        <p:blipFill>
          <a:blip r:embed="rId4"/>
          <a:stretch>
            <a:fillRect/>
          </a:stretch>
        </p:blipFill>
        <p:spPr>
          <a:xfrm>
            <a:off x="5672928" y="898176"/>
            <a:ext cx="3286293" cy="1060094"/>
          </a:xfrm>
          <a:prstGeom prst="rect">
            <a:avLst/>
          </a:prstGeom>
        </p:spPr>
      </p:pic>
      <p:sp>
        <p:nvSpPr>
          <p:cNvPr id="29" name="TextBox 28">
            <a:extLst>
              <a:ext uri="{FF2B5EF4-FFF2-40B4-BE49-F238E27FC236}">
                <a16:creationId xmlns:a16="http://schemas.microsoft.com/office/drawing/2014/main" id="{0EA6B7CC-2715-DA90-CEC0-02FE67555ED2}"/>
              </a:ext>
            </a:extLst>
          </p:cNvPr>
          <p:cNvSpPr txBox="1"/>
          <p:nvPr/>
        </p:nvSpPr>
        <p:spPr>
          <a:xfrm>
            <a:off x="2905632" y="107652"/>
            <a:ext cx="5991921" cy="523220"/>
          </a:xfrm>
          <a:prstGeom prst="rect">
            <a:avLst/>
          </a:prstGeom>
          <a:noFill/>
        </p:spPr>
        <p:txBody>
          <a:bodyPr wrap="square">
            <a:spAutoFit/>
          </a:bodyPr>
          <a:lstStyle/>
          <a:p>
            <a:r>
              <a:rPr lang="en" sz="2800" dirty="0">
                <a:latin typeface="Archivo Black" panose="020B0604020202020204" charset="0"/>
              </a:rPr>
              <a:t>Feedback</a:t>
            </a:r>
            <a:endParaRPr lang="en-IN" sz="2800" dirty="0">
              <a:latin typeface="Archivo Black" panose="020B0604020202020204" charset="0"/>
            </a:endParaRPr>
          </a:p>
        </p:txBody>
      </p:sp>
    </p:spTree>
    <p:extLst>
      <p:ext uri="{BB962C8B-B14F-4D97-AF65-F5344CB8AC3E}">
        <p14:creationId xmlns:p14="http://schemas.microsoft.com/office/powerpoint/2010/main" val="1302468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2"/>
          <p:cNvSpPr txBox="1">
            <a:spLocks noGrp="1"/>
          </p:cNvSpPr>
          <p:nvPr>
            <p:ph type="title"/>
          </p:nvPr>
        </p:nvSpPr>
        <p:spPr>
          <a:xfrm>
            <a:off x="460926" y="511495"/>
            <a:ext cx="8194173" cy="7865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Job Consultancy Platform</a:t>
            </a:r>
            <a:br>
              <a:rPr lang="en-US" dirty="0"/>
            </a:br>
            <a:endParaRPr dirty="0"/>
          </a:p>
        </p:txBody>
      </p:sp>
      <p:sp>
        <p:nvSpPr>
          <p:cNvPr id="562" name="Google Shape;562;p32"/>
          <p:cNvSpPr txBox="1">
            <a:spLocks noGrp="1"/>
          </p:cNvSpPr>
          <p:nvPr>
            <p:ph type="body" idx="1"/>
          </p:nvPr>
        </p:nvSpPr>
        <p:spPr>
          <a:xfrm>
            <a:off x="829369" y="1438309"/>
            <a:ext cx="7281962" cy="3591483"/>
          </a:xfrm>
          <a:prstGeom prst="rect">
            <a:avLst/>
          </a:prstGeom>
        </p:spPr>
        <p:txBody>
          <a:bodyPr spcFirstLastPara="1" wrap="square" lIns="91425" tIns="91425" rIns="91425" bIns="91425" anchor="t" anchorCtr="0">
            <a:noAutofit/>
          </a:bodyPr>
          <a:lstStyle/>
          <a:p>
            <a:pPr lvl="0" indent="-457200" algn="l" rtl="0">
              <a:lnSpc>
                <a:spcPct val="100000"/>
              </a:lnSpc>
              <a:spcBef>
                <a:spcPts val="0"/>
              </a:spcBef>
              <a:spcAft>
                <a:spcPts val="0"/>
              </a:spcAft>
              <a:buFont typeface="Wingdings" panose="05000000000000000000" pitchFamily="2" charset="2"/>
              <a:buChar char="§"/>
            </a:pPr>
            <a:r>
              <a:rPr lang="en" sz="2800" b="1" dirty="0"/>
              <a:t>Industry Mentor: Mr. Rajinder Singh</a:t>
            </a:r>
          </a:p>
          <a:p>
            <a:pPr lvl="0" indent="-457200" algn="l" rtl="0">
              <a:lnSpc>
                <a:spcPct val="100000"/>
              </a:lnSpc>
              <a:spcBef>
                <a:spcPts val="0"/>
              </a:spcBef>
              <a:spcAft>
                <a:spcPts val="0"/>
              </a:spcAft>
              <a:buFont typeface="Wingdings" panose="05000000000000000000" pitchFamily="2" charset="2"/>
              <a:buChar char="§"/>
            </a:pPr>
            <a:r>
              <a:rPr lang="en" sz="2800" b="1" dirty="0"/>
              <a:t>Faculty Mentor: Dr. Seemu Sharma</a:t>
            </a:r>
          </a:p>
          <a:p>
            <a:pPr lvl="0" indent="-457200" algn="l" rtl="0">
              <a:lnSpc>
                <a:spcPct val="100000"/>
              </a:lnSpc>
              <a:spcBef>
                <a:spcPts val="0"/>
              </a:spcBef>
              <a:spcAft>
                <a:spcPts val="0"/>
              </a:spcAft>
              <a:buFont typeface="Wingdings" panose="05000000000000000000" pitchFamily="2" charset="2"/>
              <a:buChar char="§"/>
            </a:pPr>
            <a:r>
              <a:rPr lang="en" sz="2800" b="1" dirty="0"/>
              <a:t>Oragnization: Techlive Solutions Mohali</a:t>
            </a:r>
          </a:p>
          <a:p>
            <a:pPr lvl="0" indent="-457200" algn="l" rtl="0">
              <a:lnSpc>
                <a:spcPct val="100000"/>
              </a:lnSpc>
              <a:spcBef>
                <a:spcPts val="0"/>
              </a:spcBef>
              <a:spcAft>
                <a:spcPts val="0"/>
              </a:spcAft>
              <a:buFont typeface="Wingdings" panose="05000000000000000000" pitchFamily="2" charset="2"/>
              <a:buChar char="§"/>
            </a:pPr>
            <a:r>
              <a:rPr lang="en" sz="2800" b="1" dirty="0"/>
              <a:t>Role: Jr. Mern Stack Developer</a:t>
            </a:r>
          </a:p>
          <a:p>
            <a:pPr lvl="0" indent="-457200" algn="l" rtl="0">
              <a:lnSpc>
                <a:spcPct val="100000"/>
              </a:lnSpc>
              <a:spcBef>
                <a:spcPts val="0"/>
              </a:spcBef>
              <a:spcAft>
                <a:spcPts val="0"/>
              </a:spcAft>
              <a:buFont typeface="Wingdings" panose="05000000000000000000" pitchFamily="2" charset="2"/>
              <a:buChar char="§"/>
            </a:pPr>
            <a:r>
              <a:rPr lang="en" sz="2800" b="1" dirty="0"/>
              <a:t>Start Date of Internship: 01/02/24</a:t>
            </a:r>
          </a:p>
          <a:p>
            <a:pPr lvl="0" indent="-457200" algn="l" rtl="0">
              <a:lnSpc>
                <a:spcPct val="100000"/>
              </a:lnSpc>
              <a:spcBef>
                <a:spcPts val="0"/>
              </a:spcBef>
              <a:spcAft>
                <a:spcPts val="0"/>
              </a:spcAft>
              <a:buFont typeface="Wingdings" panose="05000000000000000000" pitchFamily="2" charset="2"/>
              <a:buChar char="§"/>
            </a:pPr>
            <a:r>
              <a:rPr lang="en" sz="2800" b="1" dirty="0"/>
              <a:t>End Date of Internship: 30/06/24</a:t>
            </a:r>
          </a:p>
          <a:p>
            <a:pPr marL="0" lvl="0" indent="0" algn="l" rtl="0">
              <a:lnSpc>
                <a:spcPct val="100000"/>
              </a:lnSpc>
              <a:spcBef>
                <a:spcPts val="0"/>
              </a:spcBef>
              <a:spcAft>
                <a:spcPts val="0"/>
              </a:spcAft>
              <a:buNone/>
            </a:pPr>
            <a:endParaRPr lang="en" sz="2800" b="1" dirty="0"/>
          </a:p>
          <a:p>
            <a:pPr marL="0" lvl="0" indent="0" algn="l" rtl="0">
              <a:lnSpc>
                <a:spcPct val="100000"/>
              </a:lnSpc>
              <a:spcBef>
                <a:spcPts val="0"/>
              </a:spcBef>
              <a:spcAft>
                <a:spcPts val="0"/>
              </a:spcAft>
              <a:buNone/>
            </a:pPr>
            <a:endParaRPr lang="en" sz="2800" b="1" dirty="0"/>
          </a:p>
          <a:p>
            <a:pPr marL="0" lvl="0" indent="0" algn="l" rtl="0">
              <a:lnSpc>
                <a:spcPct val="100000"/>
              </a:lnSpc>
              <a:spcBef>
                <a:spcPts val="0"/>
              </a:spcBef>
              <a:spcAft>
                <a:spcPts val="0"/>
              </a:spcAft>
              <a:buNone/>
            </a:pPr>
            <a:endParaRPr dirty="0"/>
          </a:p>
        </p:txBody>
      </p:sp>
      <p:sp>
        <p:nvSpPr>
          <p:cNvPr id="563" name="Google Shape;563;p32"/>
          <p:cNvSpPr/>
          <p:nvPr/>
        </p:nvSpPr>
        <p:spPr>
          <a:xfrm>
            <a:off x="488900" y="514394"/>
            <a:ext cx="128852" cy="211196"/>
          </a:xfrm>
          <a:custGeom>
            <a:avLst/>
            <a:gdLst/>
            <a:ahLst/>
            <a:cxnLst/>
            <a:rect l="l" t="t" r="r" b="b"/>
            <a:pathLst>
              <a:path w="1787" h="2929" extrusionOk="0">
                <a:moveTo>
                  <a:pt x="15" y="1"/>
                </a:moveTo>
                <a:cubicBezTo>
                  <a:pt x="0" y="15"/>
                  <a:pt x="103" y="162"/>
                  <a:pt x="278" y="440"/>
                </a:cubicBezTo>
                <a:cubicBezTo>
                  <a:pt x="425" y="703"/>
                  <a:pt x="644" y="1069"/>
                  <a:pt x="878" y="1479"/>
                </a:cubicBezTo>
                <a:cubicBezTo>
                  <a:pt x="1113" y="1889"/>
                  <a:pt x="1332" y="2270"/>
                  <a:pt x="1508" y="2533"/>
                </a:cubicBezTo>
                <a:cubicBezTo>
                  <a:pt x="1669" y="2782"/>
                  <a:pt x="1786" y="2929"/>
                  <a:pt x="1786" y="2929"/>
                </a:cubicBezTo>
                <a:cubicBezTo>
                  <a:pt x="1786" y="2929"/>
                  <a:pt x="1698" y="2768"/>
                  <a:pt x="1567" y="2504"/>
                </a:cubicBezTo>
                <a:cubicBezTo>
                  <a:pt x="1347" y="2138"/>
                  <a:pt x="1171" y="1801"/>
                  <a:pt x="966" y="1450"/>
                </a:cubicBezTo>
                <a:cubicBezTo>
                  <a:pt x="732" y="1025"/>
                  <a:pt x="512" y="660"/>
                  <a:pt x="322" y="411"/>
                </a:cubicBezTo>
                <a:cubicBezTo>
                  <a:pt x="147" y="147"/>
                  <a:pt x="15" y="1"/>
                  <a:pt x="1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32"/>
          <p:cNvGrpSpPr/>
          <p:nvPr/>
        </p:nvGrpSpPr>
        <p:grpSpPr>
          <a:xfrm>
            <a:off x="140549" y="3404151"/>
            <a:ext cx="586964" cy="1809527"/>
            <a:chOff x="140549" y="3404151"/>
            <a:chExt cx="586964" cy="1809527"/>
          </a:xfrm>
        </p:grpSpPr>
        <p:sp>
          <p:nvSpPr>
            <p:cNvPr id="565" name="Google Shape;565;p32"/>
            <p:cNvSpPr/>
            <p:nvPr/>
          </p:nvSpPr>
          <p:spPr>
            <a:xfrm>
              <a:off x="140549" y="3404151"/>
              <a:ext cx="586964" cy="1193579"/>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420594" y="3846595"/>
              <a:ext cx="5270" cy="942427"/>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417988" y="3966222"/>
              <a:ext cx="159591" cy="202059"/>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302690" y="4345121"/>
              <a:ext cx="119679" cy="140470"/>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265832" y="4849534"/>
              <a:ext cx="346778" cy="364144"/>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225090" y="4796649"/>
              <a:ext cx="434360" cy="106655"/>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265832" y="4903248"/>
              <a:ext cx="336415" cy="53831"/>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32"/>
          <p:cNvGrpSpPr/>
          <p:nvPr/>
        </p:nvGrpSpPr>
        <p:grpSpPr>
          <a:xfrm>
            <a:off x="8416475" y="3502857"/>
            <a:ext cx="727535" cy="1710819"/>
            <a:chOff x="8416475" y="3502857"/>
            <a:chExt cx="727535" cy="1710819"/>
          </a:xfrm>
        </p:grpSpPr>
        <p:sp>
          <p:nvSpPr>
            <p:cNvPr id="573" name="Google Shape;573;p32"/>
            <p:cNvSpPr/>
            <p:nvPr/>
          </p:nvSpPr>
          <p:spPr>
            <a:xfrm>
              <a:off x="8578364" y="486496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8416475" y="350285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8578364" y="486496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2"/>
          <p:cNvGrpSpPr/>
          <p:nvPr/>
        </p:nvGrpSpPr>
        <p:grpSpPr>
          <a:xfrm>
            <a:off x="25281" y="2107826"/>
            <a:ext cx="817500" cy="812700"/>
            <a:chOff x="25281" y="2107826"/>
            <a:chExt cx="817500" cy="812700"/>
          </a:xfrm>
        </p:grpSpPr>
        <p:sp>
          <p:nvSpPr>
            <p:cNvPr id="577" name="Google Shape;577;p32"/>
            <p:cNvSpPr/>
            <p:nvPr/>
          </p:nvSpPr>
          <p:spPr>
            <a:xfrm rot="2515456">
              <a:off x="129607" y="2241405"/>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rot="1928159">
              <a:off x="351379" y="2367515"/>
              <a:ext cx="219096" cy="293318"/>
            </a:xfrm>
            <a:custGeom>
              <a:avLst/>
              <a:gdLst/>
              <a:ahLst/>
              <a:cxnLst/>
              <a:rect l="l" t="t" r="r" b="b"/>
              <a:pathLst>
                <a:path w="1172" h="1569" extrusionOk="0">
                  <a:moveTo>
                    <a:pt x="481" y="1"/>
                  </a:moveTo>
                  <a:cubicBezTo>
                    <a:pt x="473" y="1"/>
                    <a:pt x="469" y="2"/>
                    <a:pt x="469" y="2"/>
                  </a:cubicBezTo>
                  <a:lnTo>
                    <a:pt x="469" y="250"/>
                  </a:lnTo>
                  <a:lnTo>
                    <a:pt x="161" y="660"/>
                  </a:lnTo>
                  <a:lnTo>
                    <a:pt x="0" y="660"/>
                  </a:lnTo>
                  <a:lnTo>
                    <a:pt x="0" y="1480"/>
                  </a:lnTo>
                  <a:lnTo>
                    <a:pt x="249" y="1480"/>
                  </a:lnTo>
                  <a:cubicBezTo>
                    <a:pt x="249" y="1480"/>
                    <a:pt x="835" y="1568"/>
                    <a:pt x="937" y="1568"/>
                  </a:cubicBezTo>
                  <a:lnTo>
                    <a:pt x="996" y="1568"/>
                  </a:lnTo>
                  <a:cubicBezTo>
                    <a:pt x="1098" y="1539"/>
                    <a:pt x="1172" y="1422"/>
                    <a:pt x="1172" y="1319"/>
                  </a:cubicBezTo>
                  <a:cubicBezTo>
                    <a:pt x="1172" y="1070"/>
                    <a:pt x="1157" y="660"/>
                    <a:pt x="1142" y="616"/>
                  </a:cubicBezTo>
                  <a:cubicBezTo>
                    <a:pt x="1098" y="587"/>
                    <a:pt x="645" y="587"/>
                    <a:pt x="645" y="587"/>
                  </a:cubicBezTo>
                  <a:cubicBezTo>
                    <a:pt x="645" y="587"/>
                    <a:pt x="643" y="597"/>
                    <a:pt x="641" y="597"/>
                  </a:cubicBezTo>
                  <a:cubicBezTo>
                    <a:pt x="638" y="597"/>
                    <a:pt x="635" y="558"/>
                    <a:pt x="645" y="324"/>
                  </a:cubicBezTo>
                  <a:cubicBezTo>
                    <a:pt x="682" y="23"/>
                    <a:pt x="526" y="1"/>
                    <a:pt x="4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32"/>
          <p:cNvGrpSpPr/>
          <p:nvPr/>
        </p:nvGrpSpPr>
        <p:grpSpPr>
          <a:xfrm>
            <a:off x="7595471" y="89584"/>
            <a:ext cx="568800" cy="568800"/>
            <a:chOff x="7595471" y="89584"/>
            <a:chExt cx="568800" cy="568800"/>
          </a:xfrm>
        </p:grpSpPr>
        <p:sp>
          <p:nvSpPr>
            <p:cNvPr id="580" name="Google Shape;580;p32"/>
            <p:cNvSpPr/>
            <p:nvPr/>
          </p:nvSpPr>
          <p:spPr>
            <a:xfrm rot="-2700000">
              <a:off x="7667739" y="183914"/>
              <a:ext cx="424264" cy="3801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rot="-1541719">
              <a:off x="7814216" y="226929"/>
              <a:ext cx="131314" cy="294096"/>
            </a:xfrm>
            <a:custGeom>
              <a:avLst/>
              <a:gdLst/>
              <a:ahLst/>
              <a:cxnLst/>
              <a:rect l="l" t="t" r="r" b="b"/>
              <a:pathLst>
                <a:path w="1406" h="3149" extrusionOk="0">
                  <a:moveTo>
                    <a:pt x="718" y="1"/>
                  </a:moveTo>
                  <a:lnTo>
                    <a:pt x="0" y="1582"/>
                  </a:lnTo>
                  <a:lnTo>
                    <a:pt x="0" y="1582"/>
                  </a:lnTo>
                  <a:lnTo>
                    <a:pt x="293" y="1436"/>
                  </a:lnTo>
                  <a:lnTo>
                    <a:pt x="205" y="3148"/>
                  </a:lnTo>
                  <a:lnTo>
                    <a:pt x="1010" y="3148"/>
                  </a:lnTo>
                  <a:lnTo>
                    <a:pt x="1010" y="1362"/>
                  </a:lnTo>
                  <a:lnTo>
                    <a:pt x="1406" y="1567"/>
                  </a:lnTo>
                  <a:lnTo>
                    <a:pt x="718" y="1"/>
                  </a:lnTo>
                  <a:close/>
                </a:path>
              </a:pathLst>
            </a:custGeom>
            <a:solidFill>
              <a:srgbClr val="00BE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29790259_1872610862758572_5227630052780236864_n.png">
            <a:extLst>
              <a:ext uri="{FF2B5EF4-FFF2-40B4-BE49-F238E27FC236}">
                <a16:creationId xmlns:a16="http://schemas.microsoft.com/office/drawing/2014/main" id="{02086027-0D00-DAE7-FF84-E556193E90C9}"/>
              </a:ext>
            </a:extLst>
          </p:cNvPr>
          <p:cNvPicPr>
            <a:picLocks noChangeAspect="1"/>
          </p:cNvPicPr>
          <p:nvPr/>
        </p:nvPicPr>
        <p:blipFill>
          <a:blip r:embed="rId3"/>
          <a:srcRect l="19111" r="19259" b="29046"/>
          <a:stretch>
            <a:fillRect/>
          </a:stretch>
        </p:blipFill>
        <p:spPr>
          <a:xfrm>
            <a:off x="0" y="-7199"/>
            <a:ext cx="794237" cy="9143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3" name="Google Shape;1723;p53"/>
          <p:cNvSpPr txBox="1">
            <a:spLocks noGrp="1"/>
          </p:cNvSpPr>
          <p:nvPr>
            <p:ph type="subTitle" idx="1"/>
          </p:nvPr>
        </p:nvSpPr>
        <p:spPr>
          <a:xfrm flipH="1">
            <a:off x="0" y="988215"/>
            <a:ext cx="5685530" cy="4058149"/>
          </a:xfrm>
          <a:prstGeom prst="rect">
            <a:avLst/>
          </a:prstGeom>
        </p:spPr>
        <p:txBody>
          <a:bodyPr spcFirstLastPara="1" wrap="square" lIns="91425" tIns="91425" rIns="91425" bIns="91425" anchor="t" anchorCtr="0">
            <a:noAutofit/>
          </a:bodyPr>
          <a:lstStyle/>
          <a:p>
            <a:pPr marL="0" algn="l">
              <a:lnSpc>
                <a:spcPts val="2100"/>
              </a:lnSpc>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 conclusion, my internship journey at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Techlive</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Solutions has been immensely rewarding. Through hands-on experience with the MERN stack, I've not only enhanced my technical proficiency but also developed a deeper understanding of effective collaboration within a team setting. I'm grateful for the guidance and support provided by the </a:t>
            </a:r>
            <a:r>
              <a:rPr lang="en-US"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Techlive</a:t>
            </a: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Solutions team, and I'm excited to leverage the skills and knowledge gained during this internship in my future endeavors. This experience has reinforced my passion for software development and has prepared me for the challenges that lie ahead in my career journey.</a:t>
            </a:r>
          </a:p>
        </p:txBody>
      </p:sp>
      <p:sp>
        <p:nvSpPr>
          <p:cNvPr id="1724" name="Google Shape;1724;p53"/>
          <p:cNvSpPr/>
          <p:nvPr/>
        </p:nvSpPr>
        <p:spPr>
          <a:xfrm rot="-1481922">
            <a:off x="8457190" y="4445867"/>
            <a:ext cx="502577" cy="450362"/>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5" name="Google Shape;1725;p53"/>
          <p:cNvGrpSpPr/>
          <p:nvPr/>
        </p:nvGrpSpPr>
        <p:grpSpPr>
          <a:xfrm>
            <a:off x="911746" y="154701"/>
            <a:ext cx="680400" cy="638700"/>
            <a:chOff x="160871" y="936851"/>
            <a:chExt cx="680400" cy="638700"/>
          </a:xfrm>
        </p:grpSpPr>
        <p:sp>
          <p:nvSpPr>
            <p:cNvPr id="1726" name="Google Shape;1726;p53"/>
            <p:cNvSpPr/>
            <p:nvPr/>
          </p:nvSpPr>
          <p:spPr>
            <a:xfrm rot="908294">
              <a:off x="217324" y="1002147"/>
              <a:ext cx="567493" cy="508107"/>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7" name="Google Shape;1727;p53"/>
            <p:cNvGrpSpPr/>
            <p:nvPr/>
          </p:nvGrpSpPr>
          <p:grpSpPr>
            <a:xfrm>
              <a:off x="336500" y="1150250"/>
              <a:ext cx="317850" cy="209175"/>
              <a:chOff x="336500" y="1150250"/>
              <a:chExt cx="317850" cy="209175"/>
            </a:xfrm>
          </p:grpSpPr>
          <p:sp>
            <p:nvSpPr>
              <p:cNvPr id="1728" name="Google Shape;1728;p53"/>
              <p:cNvSpPr/>
              <p:nvPr/>
            </p:nvSpPr>
            <p:spPr>
              <a:xfrm>
                <a:off x="336500" y="11502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3"/>
              <p:cNvSpPr/>
              <p:nvPr/>
            </p:nvSpPr>
            <p:spPr>
              <a:xfrm>
                <a:off x="460425" y="1215550"/>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3"/>
              <p:cNvSpPr/>
              <p:nvPr/>
            </p:nvSpPr>
            <p:spPr>
              <a:xfrm>
                <a:off x="573050" y="1278125"/>
                <a:ext cx="81300" cy="81300"/>
              </a:xfrm>
              <a:prstGeom prst="ellipse">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739" name="Google Shape;1739;p53"/>
          <p:cNvPicPr preferRelativeResize="0"/>
          <p:nvPr/>
        </p:nvPicPr>
        <p:blipFill rotWithShape="1">
          <a:blip r:embed="rId3">
            <a:alphaModFix/>
          </a:blip>
          <a:srcRect l="11040" r="23083"/>
          <a:stretch/>
        </p:blipFill>
        <p:spPr>
          <a:xfrm>
            <a:off x="5685530" y="1053493"/>
            <a:ext cx="3178200" cy="3242700"/>
          </a:xfrm>
          <a:prstGeom prst="ellipse">
            <a:avLst/>
          </a:prstGeom>
          <a:noFill/>
          <a:ln>
            <a:noFill/>
          </a:ln>
        </p:spPr>
      </p:pic>
      <p:pic>
        <p:nvPicPr>
          <p:cNvPr id="2" name="Picture 1" descr="29790259_1872610862758572_5227630052780236864_n.png">
            <a:extLst>
              <a:ext uri="{FF2B5EF4-FFF2-40B4-BE49-F238E27FC236}">
                <a16:creationId xmlns:a16="http://schemas.microsoft.com/office/drawing/2014/main" id="{F083D756-381B-B0F8-D223-14BF975BAED1}"/>
              </a:ext>
            </a:extLst>
          </p:cNvPr>
          <p:cNvPicPr>
            <a:picLocks noChangeAspect="1"/>
          </p:cNvPicPr>
          <p:nvPr/>
        </p:nvPicPr>
        <p:blipFill>
          <a:blip r:embed="rId4"/>
          <a:srcRect l="19111" r="19259" b="29046"/>
          <a:stretch>
            <a:fillRect/>
          </a:stretch>
        </p:blipFill>
        <p:spPr>
          <a:xfrm>
            <a:off x="8349763" y="-3322"/>
            <a:ext cx="794237" cy="914399"/>
          </a:xfrm>
          <a:prstGeom prst="rect">
            <a:avLst/>
          </a:prstGeom>
        </p:spPr>
      </p:pic>
      <p:sp>
        <p:nvSpPr>
          <p:cNvPr id="3" name="TextBox 2">
            <a:extLst>
              <a:ext uri="{FF2B5EF4-FFF2-40B4-BE49-F238E27FC236}">
                <a16:creationId xmlns:a16="http://schemas.microsoft.com/office/drawing/2014/main" id="{E054B50D-8E0C-F247-578F-47EBBDB0D183}"/>
              </a:ext>
            </a:extLst>
          </p:cNvPr>
          <p:cNvSpPr txBox="1"/>
          <p:nvPr/>
        </p:nvSpPr>
        <p:spPr>
          <a:xfrm>
            <a:off x="1087375" y="0"/>
            <a:ext cx="5304556" cy="461665"/>
          </a:xfrm>
          <a:prstGeom prst="rect">
            <a:avLst/>
          </a:prstGeom>
          <a:noFill/>
        </p:spPr>
        <p:txBody>
          <a:bodyPr wrap="square" rtlCol="0">
            <a:spAutoFit/>
          </a:bodyPr>
          <a:lstStyle/>
          <a:p>
            <a:pPr algn="ctr"/>
            <a:r>
              <a:rPr lang="en-US" sz="2400" b="1" u="sng" dirty="0"/>
              <a:t>Conclusion</a:t>
            </a:r>
          </a:p>
        </p:txBody>
      </p:sp>
    </p:spTree>
    <p:extLst>
      <p:ext uri="{BB962C8B-B14F-4D97-AF65-F5344CB8AC3E}">
        <p14:creationId xmlns:p14="http://schemas.microsoft.com/office/powerpoint/2010/main" val="1240907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6"/>
          <p:cNvSpPr txBox="1">
            <a:spLocks noGrp="1"/>
          </p:cNvSpPr>
          <p:nvPr>
            <p:ph type="title"/>
          </p:nvPr>
        </p:nvSpPr>
        <p:spPr>
          <a:xfrm>
            <a:off x="1388100" y="1524250"/>
            <a:ext cx="6367800" cy="199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Thank </a:t>
            </a:r>
            <a:br>
              <a:rPr lang="en-US" dirty="0"/>
            </a:br>
            <a:r>
              <a:rPr lang="en-US" dirty="0"/>
              <a:t>You</a:t>
            </a:r>
            <a:br>
              <a:rPr lang="en-US" dirty="0"/>
            </a:br>
            <a:endParaRPr dirty="0"/>
          </a:p>
        </p:txBody>
      </p:sp>
      <p:grpSp>
        <p:nvGrpSpPr>
          <p:cNvPr id="1234" name="Google Shape;1234;p46"/>
          <p:cNvGrpSpPr/>
          <p:nvPr/>
        </p:nvGrpSpPr>
        <p:grpSpPr>
          <a:xfrm>
            <a:off x="-186412" y="3432682"/>
            <a:ext cx="727535" cy="1710819"/>
            <a:chOff x="-186412" y="3432682"/>
            <a:chExt cx="727535" cy="1710819"/>
          </a:xfrm>
        </p:grpSpPr>
        <p:sp>
          <p:nvSpPr>
            <p:cNvPr id="1235" name="Google Shape;1235;p46"/>
            <p:cNvSpPr/>
            <p:nvPr/>
          </p:nvSpPr>
          <p:spPr>
            <a:xfrm>
              <a:off x="-24523" y="4794787"/>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6"/>
            <p:cNvSpPr/>
            <p:nvPr/>
          </p:nvSpPr>
          <p:spPr>
            <a:xfrm>
              <a:off x="-186412" y="3432682"/>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6"/>
            <p:cNvSpPr/>
            <p:nvPr/>
          </p:nvSpPr>
          <p:spPr>
            <a:xfrm>
              <a:off x="-24523" y="4794787"/>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46"/>
          <p:cNvGrpSpPr/>
          <p:nvPr/>
        </p:nvGrpSpPr>
        <p:grpSpPr>
          <a:xfrm>
            <a:off x="311967" y="3329599"/>
            <a:ext cx="1044556" cy="1849595"/>
            <a:chOff x="311967" y="3329599"/>
            <a:chExt cx="1044556" cy="1849595"/>
          </a:xfrm>
        </p:grpSpPr>
        <p:sp>
          <p:nvSpPr>
            <p:cNvPr id="1239" name="Google Shape;1239;p46"/>
            <p:cNvSpPr/>
            <p:nvPr/>
          </p:nvSpPr>
          <p:spPr>
            <a:xfrm flipH="1">
              <a:off x="655040" y="4099984"/>
              <a:ext cx="115048" cy="1079210"/>
            </a:xfrm>
            <a:custGeom>
              <a:avLst/>
              <a:gdLst/>
              <a:ahLst/>
              <a:cxnLst/>
              <a:rect l="l" t="t" r="r" b="b"/>
              <a:pathLst>
                <a:path w="2636" h="24727" extrusionOk="0">
                  <a:moveTo>
                    <a:pt x="1" y="1"/>
                  </a:moveTo>
                  <a:lnTo>
                    <a:pt x="2138" y="24727"/>
                  </a:lnTo>
                  <a:lnTo>
                    <a:pt x="2636" y="24727"/>
                  </a:lnTo>
                  <a:lnTo>
                    <a:pt x="820" y="22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6"/>
            <p:cNvSpPr/>
            <p:nvPr/>
          </p:nvSpPr>
          <p:spPr>
            <a:xfrm flipH="1">
              <a:off x="784098" y="4109586"/>
              <a:ext cx="147651" cy="1063891"/>
            </a:xfrm>
            <a:custGeom>
              <a:avLst/>
              <a:gdLst/>
              <a:ahLst/>
              <a:cxnLst/>
              <a:rect l="l" t="t" r="r" b="b"/>
              <a:pathLst>
                <a:path w="3383" h="24376" extrusionOk="0">
                  <a:moveTo>
                    <a:pt x="2460" y="0"/>
                  </a:moveTo>
                  <a:lnTo>
                    <a:pt x="1" y="24375"/>
                  </a:lnTo>
                  <a:lnTo>
                    <a:pt x="367" y="24375"/>
                  </a:lnTo>
                  <a:lnTo>
                    <a:pt x="3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6"/>
            <p:cNvSpPr/>
            <p:nvPr/>
          </p:nvSpPr>
          <p:spPr>
            <a:xfrm flipH="1">
              <a:off x="384746" y="4099984"/>
              <a:ext cx="304817" cy="1073492"/>
            </a:xfrm>
            <a:custGeom>
              <a:avLst/>
              <a:gdLst/>
              <a:ahLst/>
              <a:cxnLst/>
              <a:rect l="l" t="t" r="r" b="b"/>
              <a:pathLst>
                <a:path w="6984" h="24596" extrusionOk="0">
                  <a:moveTo>
                    <a:pt x="879" y="1"/>
                  </a:moveTo>
                  <a:lnTo>
                    <a:pt x="0" y="220"/>
                  </a:lnTo>
                  <a:lnTo>
                    <a:pt x="6573" y="24595"/>
                  </a:lnTo>
                  <a:lnTo>
                    <a:pt x="6983" y="24595"/>
                  </a:ln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6"/>
            <p:cNvSpPr/>
            <p:nvPr/>
          </p:nvSpPr>
          <p:spPr>
            <a:xfrm flipH="1">
              <a:off x="571983" y="4524915"/>
              <a:ext cx="265187" cy="21124"/>
            </a:xfrm>
            <a:custGeom>
              <a:avLst/>
              <a:gdLst/>
              <a:ahLst/>
              <a:cxnLst/>
              <a:rect l="l" t="t" r="r" b="b"/>
              <a:pathLst>
                <a:path w="6076" h="484" extrusionOk="0">
                  <a:moveTo>
                    <a:pt x="30" y="0"/>
                  </a:moveTo>
                  <a:lnTo>
                    <a:pt x="0" y="351"/>
                  </a:lnTo>
                  <a:lnTo>
                    <a:pt x="6076" y="483"/>
                  </a:lnTo>
                  <a:lnTo>
                    <a:pt x="6076" y="132"/>
                  </a:lnTo>
                  <a:lnTo>
                    <a:pt x="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6"/>
            <p:cNvSpPr/>
            <p:nvPr/>
          </p:nvSpPr>
          <p:spPr>
            <a:xfrm flipH="1">
              <a:off x="311967" y="3329599"/>
              <a:ext cx="1044556" cy="812626"/>
            </a:xfrm>
            <a:custGeom>
              <a:avLst/>
              <a:gdLst/>
              <a:ahLst/>
              <a:cxnLst/>
              <a:rect l="l" t="t" r="r" b="b"/>
              <a:pathLst>
                <a:path w="23933" h="18619" extrusionOk="0">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6"/>
            <p:cNvSpPr/>
            <p:nvPr/>
          </p:nvSpPr>
          <p:spPr>
            <a:xfrm flipH="1">
              <a:off x="324974" y="3329817"/>
              <a:ext cx="996153" cy="813106"/>
            </a:xfrm>
            <a:custGeom>
              <a:avLst/>
              <a:gdLst/>
              <a:ahLst/>
              <a:cxnLst/>
              <a:rect l="l" t="t" r="r" b="b"/>
              <a:pathLst>
                <a:path w="22824" h="18630" extrusionOk="0">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6"/>
            <p:cNvSpPr/>
            <p:nvPr/>
          </p:nvSpPr>
          <p:spPr>
            <a:xfrm flipH="1">
              <a:off x="584400" y="3614123"/>
              <a:ext cx="31992" cy="41594"/>
            </a:xfrm>
            <a:custGeom>
              <a:avLst/>
              <a:gdLst/>
              <a:ahLst/>
              <a:cxnLst/>
              <a:rect l="l" t="t" r="r" b="b"/>
              <a:pathLst>
                <a:path w="733" h="953" extrusionOk="0">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6"/>
            <p:cNvSpPr/>
            <p:nvPr/>
          </p:nvSpPr>
          <p:spPr>
            <a:xfrm flipH="1">
              <a:off x="565851" y="3543200"/>
              <a:ext cx="49275" cy="193653"/>
            </a:xfrm>
            <a:custGeom>
              <a:avLst/>
              <a:gdLst/>
              <a:ahLst/>
              <a:cxnLst/>
              <a:rect l="l" t="t" r="r" b="b"/>
              <a:pathLst>
                <a:path w="1129" h="4437" extrusionOk="0">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6"/>
            <p:cNvSpPr/>
            <p:nvPr/>
          </p:nvSpPr>
          <p:spPr>
            <a:xfrm flipH="1">
              <a:off x="592693" y="3607751"/>
              <a:ext cx="60099" cy="47966"/>
            </a:xfrm>
            <a:custGeom>
              <a:avLst/>
              <a:gdLst/>
              <a:ahLst/>
              <a:cxnLst/>
              <a:rect l="l" t="t" r="r" b="b"/>
              <a:pathLst>
                <a:path w="1377" h="1099" extrusionOk="0">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46"/>
          <p:cNvGrpSpPr/>
          <p:nvPr/>
        </p:nvGrpSpPr>
        <p:grpSpPr>
          <a:xfrm>
            <a:off x="8512438" y="3519557"/>
            <a:ext cx="727535" cy="1710819"/>
            <a:chOff x="-181612" y="3483857"/>
            <a:chExt cx="727535" cy="1710819"/>
          </a:xfrm>
        </p:grpSpPr>
        <p:sp>
          <p:nvSpPr>
            <p:cNvPr id="1249" name="Google Shape;1249;p46"/>
            <p:cNvSpPr/>
            <p:nvPr/>
          </p:nvSpPr>
          <p:spPr>
            <a:xfrm flipH="1">
              <a:off x="56020" y="484596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6"/>
            <p:cNvSpPr/>
            <p:nvPr/>
          </p:nvSpPr>
          <p:spPr>
            <a:xfrm flipH="1">
              <a:off x="-181612" y="348385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6"/>
            <p:cNvSpPr/>
            <p:nvPr/>
          </p:nvSpPr>
          <p:spPr>
            <a:xfrm flipH="1">
              <a:off x="162751" y="484596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46"/>
          <p:cNvGrpSpPr/>
          <p:nvPr/>
        </p:nvGrpSpPr>
        <p:grpSpPr>
          <a:xfrm>
            <a:off x="7944975" y="3259525"/>
            <a:ext cx="891794" cy="1989775"/>
            <a:chOff x="7944975" y="3259525"/>
            <a:chExt cx="891794" cy="1989775"/>
          </a:xfrm>
        </p:grpSpPr>
        <p:sp>
          <p:nvSpPr>
            <p:cNvPr id="1253" name="Google Shape;1253;p46"/>
            <p:cNvSpPr/>
            <p:nvPr/>
          </p:nvSpPr>
          <p:spPr>
            <a:xfrm>
              <a:off x="8392382" y="3259525"/>
              <a:ext cx="444386" cy="1190799"/>
            </a:xfrm>
            <a:custGeom>
              <a:avLst/>
              <a:gdLst/>
              <a:ahLst/>
              <a:cxnLst/>
              <a:rect l="l" t="t" r="r" b="b"/>
              <a:pathLst>
                <a:path w="8550" h="22911" extrusionOk="0">
                  <a:moveTo>
                    <a:pt x="2460" y="0"/>
                  </a:moveTo>
                  <a:lnTo>
                    <a:pt x="1" y="22252"/>
                  </a:lnTo>
                  <a:lnTo>
                    <a:pt x="4451" y="22911"/>
                  </a:lnTo>
                  <a:lnTo>
                    <a:pt x="8550" y="234"/>
                  </a:lnTo>
                  <a:lnTo>
                    <a:pt x="2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6"/>
            <p:cNvSpPr/>
            <p:nvPr/>
          </p:nvSpPr>
          <p:spPr>
            <a:xfrm>
              <a:off x="8371072" y="3259525"/>
              <a:ext cx="418555" cy="1126922"/>
            </a:xfrm>
            <a:custGeom>
              <a:avLst/>
              <a:gdLst/>
              <a:ahLst/>
              <a:cxnLst/>
              <a:rect l="l" t="t" r="r" b="b"/>
              <a:pathLst>
                <a:path w="8053" h="21682" extrusionOk="0">
                  <a:moveTo>
                    <a:pt x="1948" y="0"/>
                  </a:moveTo>
                  <a:lnTo>
                    <a:pt x="1" y="21505"/>
                  </a:lnTo>
                  <a:lnTo>
                    <a:pt x="4202" y="21681"/>
                  </a:lnTo>
                  <a:lnTo>
                    <a:pt x="8052" y="234"/>
                  </a:lnTo>
                  <a:lnTo>
                    <a:pt x="1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6"/>
            <p:cNvSpPr/>
            <p:nvPr/>
          </p:nvSpPr>
          <p:spPr>
            <a:xfrm>
              <a:off x="7944975" y="4350652"/>
              <a:ext cx="694750" cy="898648"/>
            </a:xfrm>
            <a:custGeom>
              <a:avLst/>
              <a:gdLst/>
              <a:ahLst/>
              <a:cxnLst/>
              <a:rect l="l" t="t" r="r" b="b"/>
              <a:pathLst>
                <a:path w="13367" h="17290" extrusionOk="0">
                  <a:moveTo>
                    <a:pt x="1406" y="1318"/>
                  </a:moveTo>
                  <a:lnTo>
                    <a:pt x="11317" y="1830"/>
                  </a:lnTo>
                  <a:lnTo>
                    <a:pt x="6544" y="5783"/>
                  </a:lnTo>
                  <a:lnTo>
                    <a:pt x="1406" y="1318"/>
                  </a:lnTo>
                  <a:close/>
                  <a:moveTo>
                    <a:pt x="11946" y="1889"/>
                  </a:moveTo>
                  <a:lnTo>
                    <a:pt x="11595" y="10145"/>
                  </a:lnTo>
                  <a:lnTo>
                    <a:pt x="6852" y="6046"/>
                  </a:lnTo>
                  <a:lnTo>
                    <a:pt x="11946" y="1889"/>
                  </a:lnTo>
                  <a:close/>
                  <a:moveTo>
                    <a:pt x="1055" y="1610"/>
                  </a:moveTo>
                  <a:lnTo>
                    <a:pt x="6164" y="6090"/>
                  </a:lnTo>
                  <a:lnTo>
                    <a:pt x="1040" y="10321"/>
                  </a:lnTo>
                  <a:lnTo>
                    <a:pt x="1040" y="10321"/>
                  </a:lnTo>
                  <a:lnTo>
                    <a:pt x="1055" y="1610"/>
                  </a:lnTo>
                  <a:close/>
                  <a:moveTo>
                    <a:pt x="0" y="0"/>
                  </a:moveTo>
                  <a:lnTo>
                    <a:pt x="249" y="1259"/>
                  </a:lnTo>
                  <a:lnTo>
                    <a:pt x="410" y="1259"/>
                  </a:lnTo>
                  <a:lnTo>
                    <a:pt x="557" y="16821"/>
                  </a:lnTo>
                  <a:lnTo>
                    <a:pt x="1011" y="16806"/>
                  </a:lnTo>
                  <a:lnTo>
                    <a:pt x="1040" y="10804"/>
                  </a:lnTo>
                  <a:lnTo>
                    <a:pt x="6486" y="6368"/>
                  </a:lnTo>
                  <a:lnTo>
                    <a:pt x="11580" y="10833"/>
                  </a:lnTo>
                  <a:lnTo>
                    <a:pt x="11302" y="17289"/>
                  </a:lnTo>
                  <a:lnTo>
                    <a:pt x="11756" y="17289"/>
                  </a:lnTo>
                  <a:lnTo>
                    <a:pt x="12576" y="1918"/>
                  </a:lnTo>
                  <a:lnTo>
                    <a:pt x="13059" y="1933"/>
                  </a:lnTo>
                  <a:lnTo>
                    <a:pt x="13366" y="586"/>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29790259_1872610862758572_5227630052780236864_n.png">
            <a:extLst>
              <a:ext uri="{FF2B5EF4-FFF2-40B4-BE49-F238E27FC236}">
                <a16:creationId xmlns:a16="http://schemas.microsoft.com/office/drawing/2014/main" id="{86DB7A8E-9984-4074-934C-F383CFF64989}"/>
              </a:ext>
            </a:extLst>
          </p:cNvPr>
          <p:cNvPicPr>
            <a:picLocks noChangeAspect="1"/>
          </p:cNvPicPr>
          <p:nvPr/>
        </p:nvPicPr>
        <p:blipFill>
          <a:blip r:embed="rId3"/>
          <a:srcRect l="19111" r="19259" b="29046"/>
          <a:stretch>
            <a:fillRect/>
          </a:stretch>
        </p:blipFill>
        <p:spPr>
          <a:xfrm>
            <a:off x="8349763" y="0"/>
            <a:ext cx="794237" cy="9143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36"/>
          <p:cNvSpPr txBox="1">
            <a:spLocks noGrp="1"/>
          </p:cNvSpPr>
          <p:nvPr>
            <p:ph type="title"/>
          </p:nvPr>
        </p:nvSpPr>
        <p:spPr>
          <a:xfrm>
            <a:off x="1197736" y="896642"/>
            <a:ext cx="6278450" cy="98419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000" dirty="0"/>
              <a:t>About the Company</a:t>
            </a:r>
            <a:endParaRPr dirty="0"/>
          </a:p>
        </p:txBody>
      </p:sp>
      <p:sp>
        <p:nvSpPr>
          <p:cNvPr id="770" name="Google Shape;770;p36"/>
          <p:cNvSpPr txBox="1">
            <a:spLocks noGrp="1"/>
          </p:cNvSpPr>
          <p:nvPr>
            <p:ph type="subTitle" idx="1"/>
          </p:nvPr>
        </p:nvSpPr>
        <p:spPr>
          <a:xfrm>
            <a:off x="1542245" y="1600022"/>
            <a:ext cx="6059510" cy="1218000"/>
          </a:xfrm>
          <a:prstGeom prst="rect">
            <a:avLst/>
          </a:prstGeom>
        </p:spPr>
        <p:txBody>
          <a:bodyPr spcFirstLastPara="1" wrap="square" lIns="91425" tIns="91425" rIns="91425" bIns="91425" anchor="t" anchorCtr="0">
            <a:noAutofit/>
          </a:bodyPr>
          <a:lstStyle/>
          <a:p>
            <a:pPr marL="0" indent="0"/>
            <a:r>
              <a:rPr lang="en-US" sz="1800" b="0" i="0" dirty="0">
                <a:solidFill>
                  <a:schemeClr val="tx1"/>
                </a:solidFill>
                <a:effectLst/>
                <a:latin typeface="Times New Roman" panose="02020603050405020304" pitchFamily="18" charset="0"/>
                <a:cs typeface="Times New Roman" panose="02020603050405020304" pitchFamily="18" charset="0"/>
              </a:rPr>
              <a:t>Tech-live is an advanced Software Technology Training cum Development Company, training students and fresher’s and transforms them into experts. We are a leading custom development and software outsourcing agency since 2013. Our company focuses on the development of customized software applications and offshore software outsourcing facilities. </a:t>
            </a:r>
            <a:r>
              <a:rPr lang="en-US" sz="1800" b="0" i="0" dirty="0" err="1">
                <a:solidFill>
                  <a:schemeClr val="tx1"/>
                </a:solidFill>
                <a:effectLst/>
                <a:latin typeface="Times New Roman" panose="02020603050405020304" pitchFamily="18" charset="0"/>
                <a:cs typeface="Times New Roman" panose="02020603050405020304" pitchFamily="18" charset="0"/>
              </a:rPr>
              <a:t>Techlive</a:t>
            </a:r>
            <a:r>
              <a:rPr lang="en-US" sz="1800" b="0" i="0" dirty="0">
                <a:solidFill>
                  <a:schemeClr val="tx1"/>
                </a:solidFill>
                <a:effectLst/>
                <a:latin typeface="Times New Roman" panose="02020603050405020304" pitchFamily="18" charset="0"/>
                <a:cs typeface="Times New Roman" panose="02020603050405020304" pitchFamily="18" charset="0"/>
              </a:rPr>
              <a:t> is also an excellent Training company based in Chandigarh | Mohali providing International Certifications.</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771" name="Google Shape;771;p36"/>
          <p:cNvGrpSpPr/>
          <p:nvPr/>
        </p:nvGrpSpPr>
        <p:grpSpPr>
          <a:xfrm>
            <a:off x="8098699" y="2722342"/>
            <a:ext cx="785377" cy="2421158"/>
            <a:chOff x="8175050" y="2835685"/>
            <a:chExt cx="785377" cy="2421158"/>
          </a:xfrm>
        </p:grpSpPr>
        <p:sp>
          <p:nvSpPr>
            <p:cNvPr id="772" name="Google Shape;772;p36"/>
            <p:cNvSpPr/>
            <p:nvPr/>
          </p:nvSpPr>
          <p:spPr>
            <a:xfrm>
              <a:off x="8175050" y="28356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8549759" y="34276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8546273" y="35877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8391999" y="40947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8342683" y="47696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8288168" y="46988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8342683" y="48414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36"/>
          <p:cNvGrpSpPr/>
          <p:nvPr/>
        </p:nvGrpSpPr>
        <p:grpSpPr>
          <a:xfrm>
            <a:off x="328320" y="61450"/>
            <a:ext cx="675000" cy="670800"/>
            <a:chOff x="328320" y="61450"/>
            <a:chExt cx="675000" cy="670800"/>
          </a:xfrm>
        </p:grpSpPr>
        <p:sp>
          <p:nvSpPr>
            <p:cNvPr id="780" name="Google Shape;780;p36"/>
            <p:cNvSpPr/>
            <p:nvPr/>
          </p:nvSpPr>
          <p:spPr>
            <a:xfrm rot="2514200">
              <a:off x="414501" y="171665"/>
              <a:ext cx="502638" cy="450370"/>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rot="1762018">
              <a:off x="571195" y="242741"/>
              <a:ext cx="189264" cy="308221"/>
            </a:xfrm>
            <a:custGeom>
              <a:avLst/>
              <a:gdLst/>
              <a:ahLst/>
              <a:cxnLst/>
              <a:rect l="l" t="t" r="r" b="b"/>
              <a:pathLst>
                <a:path w="1012" h="1648" extrusionOk="0">
                  <a:moveTo>
                    <a:pt x="520" y="0"/>
                  </a:moveTo>
                  <a:cubicBezTo>
                    <a:pt x="159" y="0"/>
                    <a:pt x="15" y="217"/>
                    <a:pt x="0" y="506"/>
                  </a:cubicBezTo>
                  <a:cubicBezTo>
                    <a:pt x="0" y="521"/>
                    <a:pt x="15" y="535"/>
                    <a:pt x="29" y="535"/>
                  </a:cubicBezTo>
                  <a:lnTo>
                    <a:pt x="304" y="535"/>
                  </a:lnTo>
                  <a:cubicBezTo>
                    <a:pt x="318" y="535"/>
                    <a:pt x="333" y="535"/>
                    <a:pt x="333" y="521"/>
                  </a:cubicBezTo>
                  <a:cubicBezTo>
                    <a:pt x="333" y="405"/>
                    <a:pt x="390" y="304"/>
                    <a:pt x="520" y="304"/>
                  </a:cubicBezTo>
                  <a:cubicBezTo>
                    <a:pt x="622" y="304"/>
                    <a:pt x="679" y="362"/>
                    <a:pt x="679" y="463"/>
                  </a:cubicBezTo>
                  <a:cubicBezTo>
                    <a:pt x="679" y="564"/>
                    <a:pt x="607" y="622"/>
                    <a:pt x="448" y="766"/>
                  </a:cubicBezTo>
                  <a:cubicBezTo>
                    <a:pt x="260" y="911"/>
                    <a:pt x="246" y="1026"/>
                    <a:pt x="246" y="1200"/>
                  </a:cubicBezTo>
                  <a:cubicBezTo>
                    <a:pt x="246" y="1214"/>
                    <a:pt x="260" y="1243"/>
                    <a:pt x="289" y="1243"/>
                  </a:cubicBezTo>
                  <a:lnTo>
                    <a:pt x="535" y="1243"/>
                  </a:lnTo>
                  <a:cubicBezTo>
                    <a:pt x="549" y="1243"/>
                    <a:pt x="578" y="1229"/>
                    <a:pt x="578" y="1200"/>
                  </a:cubicBezTo>
                  <a:cubicBezTo>
                    <a:pt x="578" y="1099"/>
                    <a:pt x="622" y="1026"/>
                    <a:pt x="809" y="867"/>
                  </a:cubicBezTo>
                  <a:cubicBezTo>
                    <a:pt x="910" y="766"/>
                    <a:pt x="1012" y="665"/>
                    <a:pt x="1012" y="463"/>
                  </a:cubicBezTo>
                  <a:cubicBezTo>
                    <a:pt x="1012" y="246"/>
                    <a:pt x="896" y="0"/>
                    <a:pt x="520" y="0"/>
                  </a:cubicBezTo>
                  <a:close/>
                  <a:moveTo>
                    <a:pt x="260" y="1373"/>
                  </a:moveTo>
                  <a:cubicBezTo>
                    <a:pt x="246" y="1373"/>
                    <a:pt x="231" y="1388"/>
                    <a:pt x="231" y="1402"/>
                  </a:cubicBezTo>
                  <a:lnTo>
                    <a:pt x="231" y="1619"/>
                  </a:lnTo>
                  <a:cubicBezTo>
                    <a:pt x="231" y="1633"/>
                    <a:pt x="246" y="1648"/>
                    <a:pt x="260" y="1648"/>
                  </a:cubicBezTo>
                  <a:lnTo>
                    <a:pt x="535" y="1648"/>
                  </a:lnTo>
                  <a:cubicBezTo>
                    <a:pt x="549" y="1648"/>
                    <a:pt x="578" y="1633"/>
                    <a:pt x="578" y="1619"/>
                  </a:cubicBezTo>
                  <a:lnTo>
                    <a:pt x="578" y="1402"/>
                  </a:lnTo>
                  <a:cubicBezTo>
                    <a:pt x="578" y="1388"/>
                    <a:pt x="549" y="1373"/>
                    <a:pt x="535" y="137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 name="Google Shape;782;p36"/>
          <p:cNvSpPr/>
          <p:nvPr/>
        </p:nvSpPr>
        <p:spPr>
          <a:xfrm rot="-1701150">
            <a:off x="8546948" y="1290987"/>
            <a:ext cx="292486" cy="261886"/>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6"/>
          <p:cNvGrpSpPr/>
          <p:nvPr/>
        </p:nvGrpSpPr>
        <p:grpSpPr>
          <a:xfrm>
            <a:off x="765884" y="3391448"/>
            <a:ext cx="727535" cy="1710819"/>
            <a:chOff x="363750" y="3432682"/>
            <a:chExt cx="727535" cy="1710819"/>
          </a:xfrm>
        </p:grpSpPr>
        <p:sp>
          <p:nvSpPr>
            <p:cNvPr id="784" name="Google Shape;784;p36"/>
            <p:cNvSpPr/>
            <p:nvPr/>
          </p:nvSpPr>
          <p:spPr>
            <a:xfrm>
              <a:off x="525639" y="4794787"/>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363750" y="3432682"/>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25639" y="4794787"/>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29790259_1872610862758572_5227630052780236864_n.png">
            <a:extLst>
              <a:ext uri="{FF2B5EF4-FFF2-40B4-BE49-F238E27FC236}">
                <a16:creationId xmlns:a16="http://schemas.microsoft.com/office/drawing/2014/main" id="{C32A1C9A-15CB-D236-5B4A-03448383C37B}"/>
              </a:ext>
            </a:extLst>
          </p:cNvPr>
          <p:cNvPicPr>
            <a:picLocks noChangeAspect="1"/>
          </p:cNvPicPr>
          <p:nvPr/>
        </p:nvPicPr>
        <p:blipFill>
          <a:blip r:embed="rId3"/>
          <a:srcRect l="19111" r="19259" b="29046"/>
          <a:stretch>
            <a:fillRect/>
          </a:stretch>
        </p:blipFill>
        <p:spPr>
          <a:xfrm>
            <a:off x="-3777" y="4228605"/>
            <a:ext cx="794237" cy="914399"/>
          </a:xfrm>
          <a:prstGeom prst="rect">
            <a:avLst/>
          </a:prstGeom>
        </p:spPr>
      </p:pic>
      <p:pic>
        <p:nvPicPr>
          <p:cNvPr id="6" name="Picture 5">
            <a:extLst>
              <a:ext uri="{FF2B5EF4-FFF2-40B4-BE49-F238E27FC236}">
                <a16:creationId xmlns:a16="http://schemas.microsoft.com/office/drawing/2014/main" id="{1737651F-B656-99AE-1B54-4268FA14A773}"/>
              </a:ext>
            </a:extLst>
          </p:cNvPr>
          <p:cNvPicPr>
            <a:picLocks noChangeAspect="1"/>
          </p:cNvPicPr>
          <p:nvPr/>
        </p:nvPicPr>
        <p:blipFill>
          <a:blip r:embed="rId4"/>
          <a:stretch>
            <a:fillRect/>
          </a:stretch>
        </p:blipFill>
        <p:spPr>
          <a:xfrm>
            <a:off x="5360542" y="3905404"/>
            <a:ext cx="2369914" cy="7644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3"/>
          <p:cNvSpPr txBox="1">
            <a:spLocks noGrp="1"/>
          </p:cNvSpPr>
          <p:nvPr>
            <p:ph type="title" idx="13"/>
          </p:nvPr>
        </p:nvSpPr>
        <p:spPr>
          <a:xfrm>
            <a:off x="903227" y="1273550"/>
            <a:ext cx="933300" cy="8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
        <p:nvSpPr>
          <p:cNvPr id="587" name="Google Shape;587;p33"/>
          <p:cNvSpPr txBox="1">
            <a:spLocks noGrp="1"/>
          </p:cNvSpPr>
          <p:nvPr>
            <p:ph type="title"/>
          </p:nvPr>
        </p:nvSpPr>
        <p:spPr>
          <a:xfrm>
            <a:off x="4865025" y="2978545"/>
            <a:ext cx="933300" cy="86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sp>
        <p:nvSpPr>
          <p:cNvPr id="588" name="Google Shape;588;p33"/>
          <p:cNvSpPr txBox="1">
            <a:spLocks noGrp="1"/>
          </p:cNvSpPr>
          <p:nvPr>
            <p:ph type="title" idx="8"/>
          </p:nvPr>
        </p:nvSpPr>
        <p:spPr>
          <a:xfrm>
            <a:off x="903227" y="3005650"/>
            <a:ext cx="933300" cy="8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
        <p:nvSpPr>
          <p:cNvPr id="589" name="Google Shape;589;p33"/>
          <p:cNvSpPr txBox="1">
            <a:spLocks noGrp="1"/>
          </p:cNvSpPr>
          <p:nvPr>
            <p:ph type="title" idx="9"/>
          </p:nvPr>
        </p:nvSpPr>
        <p:spPr>
          <a:xfrm>
            <a:off x="4865025" y="1254256"/>
            <a:ext cx="933300" cy="86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590" name="Google Shape;590;p33"/>
          <p:cNvSpPr txBox="1">
            <a:spLocks noGrp="1"/>
          </p:cNvSpPr>
          <p:nvPr>
            <p:ph type="title" idx="2"/>
          </p:nvPr>
        </p:nvSpPr>
        <p:spPr>
          <a:xfrm>
            <a:off x="1836526" y="1931410"/>
            <a:ext cx="2735473" cy="755593"/>
          </a:xfrm>
          <a:prstGeom prst="rect">
            <a:avLst/>
          </a:prstGeom>
        </p:spPr>
        <p:txBody>
          <a:bodyPr spcFirstLastPara="1" wrap="square" lIns="91425" tIns="91425" rIns="91425" bIns="91425" anchor="t" anchorCtr="0">
            <a:noAutofit/>
          </a:bodyPr>
          <a:lstStyle/>
          <a:p>
            <a:pPr algn="l"/>
            <a:r>
              <a:rPr lang="en-US" b="0" i="0" dirty="0" err="1">
                <a:solidFill>
                  <a:srgbClr val="0D0D0D"/>
                </a:solidFill>
                <a:effectLst/>
                <a:latin typeface="Söhne"/>
              </a:rPr>
              <a:t>Techlive</a:t>
            </a:r>
            <a:r>
              <a:rPr lang="en-US" b="0" i="0" dirty="0">
                <a:solidFill>
                  <a:srgbClr val="0D0D0D"/>
                </a:solidFill>
                <a:effectLst/>
                <a:latin typeface="Söhne"/>
              </a:rPr>
              <a:t> provides an intuitive and easy-to-use interface for training seeking candidates.</a:t>
            </a:r>
          </a:p>
        </p:txBody>
      </p:sp>
      <p:sp>
        <p:nvSpPr>
          <p:cNvPr id="591" name="Google Shape;591;p33"/>
          <p:cNvSpPr txBox="1">
            <a:spLocks noGrp="1"/>
          </p:cNvSpPr>
          <p:nvPr>
            <p:ph type="title" idx="3"/>
          </p:nvPr>
        </p:nvSpPr>
        <p:spPr>
          <a:xfrm>
            <a:off x="1810571" y="3784611"/>
            <a:ext cx="2550674" cy="1000513"/>
          </a:xfrm>
          <a:prstGeom prst="rect">
            <a:avLst/>
          </a:prstGeom>
        </p:spPr>
        <p:txBody>
          <a:bodyPr spcFirstLastPara="1" wrap="square" lIns="91425" tIns="91425" rIns="91425" bIns="91425" anchor="t" anchorCtr="0">
            <a:noAutofit/>
          </a:bodyPr>
          <a:lstStyle/>
          <a:p>
            <a:pPr algn="l"/>
            <a:r>
              <a:rPr lang="en-US" b="0" i="0" dirty="0" err="1">
                <a:solidFill>
                  <a:srgbClr val="0D0D0D"/>
                </a:solidFill>
                <a:effectLst/>
                <a:latin typeface="Söhne"/>
              </a:rPr>
              <a:t>Techlive</a:t>
            </a:r>
            <a:r>
              <a:rPr lang="en-US" b="0" i="0" dirty="0">
                <a:solidFill>
                  <a:srgbClr val="0D0D0D"/>
                </a:solidFill>
                <a:effectLst/>
                <a:latin typeface="Söhne"/>
              </a:rPr>
              <a:t> main focus is to provide world class training to its trainees and the certificates are provided from big tech companies like Google</a:t>
            </a:r>
          </a:p>
        </p:txBody>
      </p:sp>
      <p:sp>
        <p:nvSpPr>
          <p:cNvPr id="592" name="Google Shape;592;p33"/>
          <p:cNvSpPr txBox="1">
            <a:spLocks noGrp="1"/>
          </p:cNvSpPr>
          <p:nvPr>
            <p:ph type="title" idx="4"/>
          </p:nvPr>
        </p:nvSpPr>
        <p:spPr>
          <a:xfrm>
            <a:off x="1838356" y="2928666"/>
            <a:ext cx="2354400" cy="7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sng" dirty="0">
                <a:solidFill>
                  <a:srgbClr val="0D0D0D"/>
                </a:solidFill>
                <a:effectLst/>
                <a:latin typeface="Söhne"/>
              </a:rPr>
              <a:t>Focus on Quality training</a:t>
            </a:r>
            <a:endParaRPr u="sng" dirty="0"/>
          </a:p>
        </p:txBody>
      </p:sp>
      <p:sp>
        <p:nvSpPr>
          <p:cNvPr id="593" name="Google Shape;593;p33"/>
          <p:cNvSpPr txBox="1">
            <a:spLocks noGrp="1"/>
          </p:cNvSpPr>
          <p:nvPr>
            <p:ph type="title" idx="5"/>
          </p:nvPr>
        </p:nvSpPr>
        <p:spPr>
          <a:xfrm>
            <a:off x="5969400" y="1954137"/>
            <a:ext cx="2576900" cy="1026442"/>
          </a:xfrm>
          <a:prstGeom prst="rect">
            <a:avLst/>
          </a:prstGeom>
        </p:spPr>
        <p:txBody>
          <a:bodyPr spcFirstLastPara="1" wrap="square" lIns="91425" tIns="91425" rIns="91425" bIns="91425" anchor="t" anchorCtr="0">
            <a:noAutofit/>
          </a:bodyPr>
          <a:lstStyle/>
          <a:p>
            <a:pPr algn="l"/>
            <a:r>
              <a:rPr lang="en-US" b="0" i="0" dirty="0">
                <a:solidFill>
                  <a:srgbClr val="0D0D0D"/>
                </a:solidFill>
                <a:effectLst/>
                <a:latin typeface="Söhne"/>
              </a:rPr>
              <a:t>We believe that students can learn best with practical knowledge.</a:t>
            </a:r>
          </a:p>
        </p:txBody>
      </p:sp>
      <p:sp>
        <p:nvSpPr>
          <p:cNvPr id="594" name="Google Shape;594;p33"/>
          <p:cNvSpPr txBox="1">
            <a:spLocks noGrp="1"/>
          </p:cNvSpPr>
          <p:nvPr>
            <p:ph type="title" idx="6"/>
          </p:nvPr>
        </p:nvSpPr>
        <p:spPr>
          <a:xfrm>
            <a:off x="5950596" y="3788118"/>
            <a:ext cx="2465953" cy="1152690"/>
          </a:xfrm>
          <a:prstGeom prst="rect">
            <a:avLst/>
          </a:prstGeom>
        </p:spPr>
        <p:txBody>
          <a:bodyPr spcFirstLastPara="1" wrap="square" lIns="91425" tIns="91425" rIns="91425" bIns="91425" anchor="t" anchorCtr="0">
            <a:noAutofit/>
          </a:bodyPr>
          <a:lstStyle/>
          <a:p>
            <a:pPr algn="l"/>
            <a:r>
              <a:rPr lang="en-US" b="0" i="0" dirty="0">
                <a:solidFill>
                  <a:srgbClr val="0D0D0D"/>
                </a:solidFill>
                <a:effectLst/>
                <a:latin typeface="Söhne"/>
              </a:rPr>
              <a:t>We have expert faculty for training and assistance purposes.</a:t>
            </a:r>
          </a:p>
        </p:txBody>
      </p:sp>
      <p:sp>
        <p:nvSpPr>
          <p:cNvPr id="595" name="Google Shape;595;p33"/>
          <p:cNvSpPr txBox="1">
            <a:spLocks noGrp="1"/>
          </p:cNvSpPr>
          <p:nvPr>
            <p:ph type="title" idx="7"/>
          </p:nvPr>
        </p:nvSpPr>
        <p:spPr>
          <a:xfrm>
            <a:off x="5950596" y="3000770"/>
            <a:ext cx="2430900" cy="671110"/>
          </a:xfrm>
          <a:prstGeom prst="rect">
            <a:avLst/>
          </a:prstGeom>
        </p:spPr>
        <p:txBody>
          <a:bodyPr spcFirstLastPara="1" wrap="square" lIns="91425" tIns="91425" rIns="91425" bIns="91425" anchor="t" anchorCtr="0">
            <a:noAutofit/>
          </a:bodyPr>
          <a:lstStyle/>
          <a:p>
            <a:r>
              <a:rPr lang="en-US" b="1" u="sng" dirty="0">
                <a:solidFill>
                  <a:srgbClr val="0D0D0D"/>
                </a:solidFill>
                <a:latin typeface="Söhne"/>
              </a:rPr>
              <a:t>Expert Mentorship and Faculty</a:t>
            </a:r>
            <a:endParaRPr b="1" u="sng" dirty="0">
              <a:solidFill>
                <a:srgbClr val="0D0D0D"/>
              </a:solidFill>
              <a:latin typeface="Söhne"/>
            </a:endParaRPr>
          </a:p>
        </p:txBody>
      </p:sp>
      <p:sp>
        <p:nvSpPr>
          <p:cNvPr id="596" name="Google Shape;596;p33"/>
          <p:cNvSpPr txBox="1">
            <a:spLocks noGrp="1"/>
          </p:cNvSpPr>
          <p:nvPr>
            <p:ph type="title" idx="14"/>
          </p:nvPr>
        </p:nvSpPr>
        <p:spPr>
          <a:xfrm>
            <a:off x="720000" y="445025"/>
            <a:ext cx="769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Key Features Of Company</a:t>
            </a:r>
            <a:endParaRPr dirty="0"/>
          </a:p>
        </p:txBody>
      </p:sp>
      <p:sp>
        <p:nvSpPr>
          <p:cNvPr id="597" name="Google Shape;597;p33"/>
          <p:cNvSpPr txBox="1">
            <a:spLocks noGrp="1"/>
          </p:cNvSpPr>
          <p:nvPr>
            <p:ph type="title" idx="15"/>
          </p:nvPr>
        </p:nvSpPr>
        <p:spPr>
          <a:xfrm>
            <a:off x="1821475" y="1334642"/>
            <a:ext cx="291375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i="0" u="sng" dirty="0">
                <a:solidFill>
                  <a:srgbClr val="0D0D0D"/>
                </a:solidFill>
                <a:effectLst/>
                <a:latin typeface="Söhne"/>
              </a:rPr>
              <a:t>User-Friendly Interface</a:t>
            </a:r>
            <a:endParaRPr lang="en-US" sz="1800" u="sng" dirty="0"/>
          </a:p>
        </p:txBody>
      </p:sp>
      <p:sp>
        <p:nvSpPr>
          <p:cNvPr id="598" name="Google Shape;598;p33"/>
          <p:cNvSpPr txBox="1">
            <a:spLocks noGrp="1"/>
          </p:cNvSpPr>
          <p:nvPr>
            <p:ph type="title" idx="16"/>
          </p:nvPr>
        </p:nvSpPr>
        <p:spPr>
          <a:xfrm>
            <a:off x="5969400" y="1259514"/>
            <a:ext cx="2447100" cy="76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dirty="0">
                <a:solidFill>
                  <a:srgbClr val="0D0D0D"/>
                </a:solidFill>
                <a:latin typeface="Söhne"/>
              </a:rPr>
              <a:t>Practical Learning and Projects</a:t>
            </a:r>
            <a:r>
              <a:rPr lang="en-US" b="0" i="0" dirty="0">
                <a:solidFill>
                  <a:srgbClr val="ECECEC"/>
                </a:solidFill>
                <a:effectLst/>
                <a:latin typeface="ui-sans-serif"/>
              </a:rPr>
              <a:t>:</a:t>
            </a:r>
            <a:endParaRPr u="sng" dirty="0"/>
          </a:p>
        </p:txBody>
      </p:sp>
      <p:grpSp>
        <p:nvGrpSpPr>
          <p:cNvPr id="599" name="Google Shape;599;p33"/>
          <p:cNvGrpSpPr/>
          <p:nvPr/>
        </p:nvGrpSpPr>
        <p:grpSpPr>
          <a:xfrm>
            <a:off x="8098109" y="3401934"/>
            <a:ext cx="933327" cy="1652537"/>
            <a:chOff x="8063876" y="3538496"/>
            <a:chExt cx="933327" cy="1652537"/>
          </a:xfrm>
        </p:grpSpPr>
        <p:sp>
          <p:nvSpPr>
            <p:cNvPr id="600" name="Google Shape;600;p33"/>
            <p:cNvSpPr/>
            <p:nvPr/>
          </p:nvSpPr>
          <p:spPr>
            <a:xfrm>
              <a:off x="8587840" y="4226804"/>
              <a:ext cx="102797" cy="964229"/>
            </a:xfrm>
            <a:custGeom>
              <a:avLst/>
              <a:gdLst/>
              <a:ahLst/>
              <a:cxnLst/>
              <a:rect l="l" t="t" r="r" b="b"/>
              <a:pathLst>
                <a:path w="2636" h="24727" extrusionOk="0">
                  <a:moveTo>
                    <a:pt x="1" y="1"/>
                  </a:moveTo>
                  <a:lnTo>
                    <a:pt x="2138" y="24727"/>
                  </a:lnTo>
                  <a:lnTo>
                    <a:pt x="2636" y="24727"/>
                  </a:lnTo>
                  <a:lnTo>
                    <a:pt x="820" y="22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8443401" y="4235383"/>
              <a:ext cx="131929" cy="950542"/>
            </a:xfrm>
            <a:custGeom>
              <a:avLst/>
              <a:gdLst/>
              <a:ahLst/>
              <a:cxnLst/>
              <a:rect l="l" t="t" r="r" b="b"/>
              <a:pathLst>
                <a:path w="3383" h="24376" extrusionOk="0">
                  <a:moveTo>
                    <a:pt x="2460" y="0"/>
                  </a:moveTo>
                  <a:lnTo>
                    <a:pt x="1" y="24375"/>
                  </a:lnTo>
                  <a:lnTo>
                    <a:pt x="367" y="24375"/>
                  </a:lnTo>
                  <a:lnTo>
                    <a:pt x="33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8659787" y="4226804"/>
              <a:ext cx="272359" cy="959121"/>
            </a:xfrm>
            <a:custGeom>
              <a:avLst/>
              <a:gdLst/>
              <a:ahLst/>
              <a:cxnLst/>
              <a:rect l="l" t="t" r="r" b="b"/>
              <a:pathLst>
                <a:path w="6984" h="24596" extrusionOk="0">
                  <a:moveTo>
                    <a:pt x="879" y="1"/>
                  </a:moveTo>
                  <a:lnTo>
                    <a:pt x="0" y="220"/>
                  </a:lnTo>
                  <a:lnTo>
                    <a:pt x="6573" y="24595"/>
                  </a:lnTo>
                  <a:lnTo>
                    <a:pt x="6983" y="24595"/>
                  </a:lnTo>
                  <a:lnTo>
                    <a:pt x="8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8527904" y="4606463"/>
              <a:ext cx="236949" cy="18874"/>
            </a:xfrm>
            <a:custGeom>
              <a:avLst/>
              <a:gdLst/>
              <a:ahLst/>
              <a:cxnLst/>
              <a:rect l="l" t="t" r="r" b="b"/>
              <a:pathLst>
                <a:path w="6076" h="484" extrusionOk="0">
                  <a:moveTo>
                    <a:pt x="30" y="0"/>
                  </a:moveTo>
                  <a:lnTo>
                    <a:pt x="0" y="351"/>
                  </a:lnTo>
                  <a:lnTo>
                    <a:pt x="6076" y="483"/>
                  </a:lnTo>
                  <a:lnTo>
                    <a:pt x="6076" y="132"/>
                  </a:lnTo>
                  <a:lnTo>
                    <a:pt x="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8063876" y="3538496"/>
              <a:ext cx="933327" cy="726048"/>
            </a:xfrm>
            <a:custGeom>
              <a:avLst/>
              <a:gdLst/>
              <a:ahLst/>
              <a:cxnLst/>
              <a:rect l="l" t="t" r="r" b="b"/>
              <a:pathLst>
                <a:path w="23933" h="18619" extrusionOk="0">
                  <a:moveTo>
                    <a:pt x="19221" y="0"/>
                  </a:moveTo>
                  <a:cubicBezTo>
                    <a:pt x="12943" y="0"/>
                    <a:pt x="13307" y="8596"/>
                    <a:pt x="11791" y="12581"/>
                  </a:cubicBezTo>
                  <a:cubicBezTo>
                    <a:pt x="10536" y="15880"/>
                    <a:pt x="7143" y="16183"/>
                    <a:pt x="5526" y="16183"/>
                  </a:cubicBezTo>
                  <a:cubicBezTo>
                    <a:pt x="5163" y="16183"/>
                    <a:pt x="4889" y="16167"/>
                    <a:pt x="4749" y="16167"/>
                  </a:cubicBezTo>
                  <a:cubicBezTo>
                    <a:pt x="4679" y="16167"/>
                    <a:pt x="4583" y="16167"/>
                    <a:pt x="4465" y="16167"/>
                  </a:cubicBezTo>
                  <a:cubicBezTo>
                    <a:pt x="3280" y="16167"/>
                    <a:pt x="1" y="16227"/>
                    <a:pt x="1280" y="17573"/>
                  </a:cubicBezTo>
                  <a:cubicBezTo>
                    <a:pt x="1932" y="18266"/>
                    <a:pt x="5904" y="18618"/>
                    <a:pt x="10139" y="18618"/>
                  </a:cubicBezTo>
                  <a:cubicBezTo>
                    <a:pt x="15027" y="18618"/>
                    <a:pt x="20266" y="18149"/>
                    <a:pt x="21160" y="17192"/>
                  </a:cubicBezTo>
                  <a:cubicBezTo>
                    <a:pt x="22814" y="15406"/>
                    <a:pt x="23078" y="10150"/>
                    <a:pt x="23532" y="4953"/>
                  </a:cubicBezTo>
                  <a:cubicBezTo>
                    <a:pt x="23933" y="211"/>
                    <a:pt x="20237" y="3"/>
                    <a:pt x="19588" y="3"/>
                  </a:cubicBezTo>
                  <a:cubicBezTo>
                    <a:pt x="19526" y="3"/>
                    <a:pt x="19491" y="5"/>
                    <a:pt x="19491" y="5"/>
                  </a:cubicBezTo>
                  <a:cubicBezTo>
                    <a:pt x="19400" y="2"/>
                    <a:pt x="19310" y="0"/>
                    <a:pt x="19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8095501" y="3538691"/>
              <a:ext cx="890079" cy="726477"/>
            </a:xfrm>
            <a:custGeom>
              <a:avLst/>
              <a:gdLst/>
              <a:ahLst/>
              <a:cxnLst/>
              <a:rect l="l" t="t" r="r" b="b"/>
              <a:pathLst>
                <a:path w="22824" h="18630" extrusionOk="0">
                  <a:moveTo>
                    <a:pt x="18958" y="0"/>
                  </a:moveTo>
                  <a:cubicBezTo>
                    <a:pt x="18959" y="0"/>
                    <a:pt x="22384" y="703"/>
                    <a:pt x="22062" y="4304"/>
                  </a:cubicBezTo>
                  <a:cubicBezTo>
                    <a:pt x="21740" y="7891"/>
                    <a:pt x="20847" y="14171"/>
                    <a:pt x="19178" y="15782"/>
                  </a:cubicBezTo>
                  <a:cubicBezTo>
                    <a:pt x="17800" y="17112"/>
                    <a:pt x="13106" y="17583"/>
                    <a:pt x="9525" y="17583"/>
                  </a:cubicBezTo>
                  <a:cubicBezTo>
                    <a:pt x="8771" y="17583"/>
                    <a:pt x="8066" y="17562"/>
                    <a:pt x="7452" y="17524"/>
                  </a:cubicBezTo>
                  <a:cubicBezTo>
                    <a:pt x="3353" y="17260"/>
                    <a:pt x="747" y="16470"/>
                    <a:pt x="747" y="16470"/>
                  </a:cubicBezTo>
                  <a:cubicBezTo>
                    <a:pt x="747" y="16470"/>
                    <a:pt x="0" y="16953"/>
                    <a:pt x="220" y="17260"/>
                  </a:cubicBezTo>
                  <a:cubicBezTo>
                    <a:pt x="423" y="17544"/>
                    <a:pt x="2153" y="18630"/>
                    <a:pt x="10085" y="18630"/>
                  </a:cubicBezTo>
                  <a:cubicBezTo>
                    <a:pt x="10731" y="18630"/>
                    <a:pt x="11419" y="18623"/>
                    <a:pt x="12151" y="18607"/>
                  </a:cubicBezTo>
                  <a:cubicBezTo>
                    <a:pt x="21842" y="18417"/>
                    <a:pt x="21169" y="16967"/>
                    <a:pt x="21579" y="15416"/>
                  </a:cubicBezTo>
                  <a:cubicBezTo>
                    <a:pt x="21974" y="13849"/>
                    <a:pt x="22823" y="5505"/>
                    <a:pt x="22706" y="3675"/>
                  </a:cubicBezTo>
                  <a:cubicBezTo>
                    <a:pt x="22604" y="1859"/>
                    <a:pt x="21681" y="337"/>
                    <a:pt x="189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8725163" y="3792707"/>
              <a:ext cx="28585" cy="37162"/>
            </a:xfrm>
            <a:custGeom>
              <a:avLst/>
              <a:gdLst/>
              <a:ahLst/>
              <a:cxnLst/>
              <a:rect l="l" t="t" r="r" b="b"/>
              <a:pathLst>
                <a:path w="733" h="953" extrusionOk="0">
                  <a:moveTo>
                    <a:pt x="367" y="1"/>
                  </a:moveTo>
                  <a:cubicBezTo>
                    <a:pt x="176" y="1"/>
                    <a:pt x="1" y="220"/>
                    <a:pt x="1" y="484"/>
                  </a:cubicBezTo>
                  <a:cubicBezTo>
                    <a:pt x="1" y="733"/>
                    <a:pt x="176" y="952"/>
                    <a:pt x="367" y="952"/>
                  </a:cubicBezTo>
                  <a:cubicBezTo>
                    <a:pt x="572" y="952"/>
                    <a:pt x="733" y="733"/>
                    <a:pt x="733" y="484"/>
                  </a:cubicBezTo>
                  <a:cubicBezTo>
                    <a:pt x="733" y="220"/>
                    <a:pt x="572" y="1"/>
                    <a:pt x="3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8726294" y="3729340"/>
              <a:ext cx="44028" cy="173021"/>
            </a:xfrm>
            <a:custGeom>
              <a:avLst/>
              <a:gdLst/>
              <a:ahLst/>
              <a:cxnLst/>
              <a:rect l="l" t="t" r="r" b="b"/>
              <a:pathLst>
                <a:path w="1129" h="4437" extrusionOk="0">
                  <a:moveTo>
                    <a:pt x="235" y="1"/>
                  </a:moveTo>
                  <a:cubicBezTo>
                    <a:pt x="221" y="1"/>
                    <a:pt x="177" y="59"/>
                    <a:pt x="147" y="162"/>
                  </a:cubicBezTo>
                  <a:cubicBezTo>
                    <a:pt x="89" y="279"/>
                    <a:pt x="30" y="455"/>
                    <a:pt x="16" y="674"/>
                  </a:cubicBezTo>
                  <a:cubicBezTo>
                    <a:pt x="1" y="909"/>
                    <a:pt x="30" y="1187"/>
                    <a:pt x="162" y="1465"/>
                  </a:cubicBezTo>
                  <a:cubicBezTo>
                    <a:pt x="221" y="1611"/>
                    <a:pt x="308" y="1743"/>
                    <a:pt x="425" y="1860"/>
                  </a:cubicBezTo>
                  <a:cubicBezTo>
                    <a:pt x="543" y="1992"/>
                    <a:pt x="660" y="2080"/>
                    <a:pt x="616" y="2226"/>
                  </a:cubicBezTo>
                  <a:cubicBezTo>
                    <a:pt x="587" y="2372"/>
                    <a:pt x="484" y="2504"/>
                    <a:pt x="440" y="2665"/>
                  </a:cubicBezTo>
                  <a:cubicBezTo>
                    <a:pt x="382" y="2841"/>
                    <a:pt x="382" y="3002"/>
                    <a:pt x="382" y="3148"/>
                  </a:cubicBezTo>
                  <a:cubicBezTo>
                    <a:pt x="382" y="3456"/>
                    <a:pt x="499" y="3719"/>
                    <a:pt x="601" y="3910"/>
                  </a:cubicBezTo>
                  <a:cubicBezTo>
                    <a:pt x="718" y="4115"/>
                    <a:pt x="865" y="4246"/>
                    <a:pt x="953" y="4320"/>
                  </a:cubicBezTo>
                  <a:cubicBezTo>
                    <a:pt x="1040" y="4407"/>
                    <a:pt x="1114" y="4437"/>
                    <a:pt x="1114" y="4437"/>
                  </a:cubicBezTo>
                  <a:cubicBezTo>
                    <a:pt x="1128" y="4407"/>
                    <a:pt x="879" y="4261"/>
                    <a:pt x="674" y="3880"/>
                  </a:cubicBezTo>
                  <a:cubicBezTo>
                    <a:pt x="587" y="3705"/>
                    <a:pt x="499" y="3441"/>
                    <a:pt x="499" y="3163"/>
                  </a:cubicBezTo>
                  <a:cubicBezTo>
                    <a:pt x="499" y="3017"/>
                    <a:pt x="513" y="2856"/>
                    <a:pt x="543" y="2724"/>
                  </a:cubicBezTo>
                  <a:cubicBezTo>
                    <a:pt x="587" y="2607"/>
                    <a:pt x="689" y="2460"/>
                    <a:pt x="733" y="2270"/>
                  </a:cubicBezTo>
                  <a:cubicBezTo>
                    <a:pt x="762" y="2167"/>
                    <a:pt x="733" y="2050"/>
                    <a:pt x="674" y="1977"/>
                  </a:cubicBezTo>
                  <a:cubicBezTo>
                    <a:pt x="616" y="1904"/>
                    <a:pt x="572" y="1845"/>
                    <a:pt x="513" y="1802"/>
                  </a:cubicBezTo>
                  <a:cubicBezTo>
                    <a:pt x="425" y="1684"/>
                    <a:pt x="323" y="1553"/>
                    <a:pt x="279" y="1436"/>
                  </a:cubicBezTo>
                  <a:cubicBezTo>
                    <a:pt x="147" y="1172"/>
                    <a:pt x="103" y="923"/>
                    <a:pt x="103" y="704"/>
                  </a:cubicBezTo>
                  <a:cubicBezTo>
                    <a:pt x="103" y="264"/>
                    <a:pt x="250"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8692641" y="3787014"/>
              <a:ext cx="53700" cy="42856"/>
            </a:xfrm>
            <a:custGeom>
              <a:avLst/>
              <a:gdLst/>
              <a:ahLst/>
              <a:cxnLst/>
              <a:rect l="l" t="t" r="r" b="b"/>
              <a:pathLst>
                <a:path w="1377" h="1099" extrusionOk="0">
                  <a:moveTo>
                    <a:pt x="73" y="0"/>
                  </a:moveTo>
                  <a:cubicBezTo>
                    <a:pt x="59" y="0"/>
                    <a:pt x="0" y="118"/>
                    <a:pt x="15" y="323"/>
                  </a:cubicBezTo>
                  <a:cubicBezTo>
                    <a:pt x="44" y="498"/>
                    <a:pt x="161" y="732"/>
                    <a:pt x="410" y="908"/>
                  </a:cubicBezTo>
                  <a:cubicBezTo>
                    <a:pt x="644" y="1069"/>
                    <a:pt x="893" y="1098"/>
                    <a:pt x="1084" y="1098"/>
                  </a:cubicBezTo>
                  <a:cubicBezTo>
                    <a:pt x="1259" y="1098"/>
                    <a:pt x="1376" y="1084"/>
                    <a:pt x="1376" y="1069"/>
                  </a:cubicBezTo>
                  <a:cubicBezTo>
                    <a:pt x="1376" y="1054"/>
                    <a:pt x="1259" y="1025"/>
                    <a:pt x="1098" y="1011"/>
                  </a:cubicBezTo>
                  <a:cubicBezTo>
                    <a:pt x="937" y="996"/>
                    <a:pt x="703" y="937"/>
                    <a:pt x="498" y="791"/>
                  </a:cubicBezTo>
                  <a:cubicBezTo>
                    <a:pt x="293" y="645"/>
                    <a:pt x="161" y="440"/>
                    <a:pt x="132" y="279"/>
                  </a:cubicBezTo>
                  <a:cubicBezTo>
                    <a:pt x="73" y="118"/>
                    <a:pt x="88"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 name="Google Shape;609;p33"/>
          <p:cNvSpPr/>
          <p:nvPr/>
        </p:nvSpPr>
        <p:spPr>
          <a:xfrm flipH="1">
            <a:off x="397959" y="4121083"/>
            <a:ext cx="300182" cy="22619"/>
          </a:xfrm>
          <a:custGeom>
            <a:avLst/>
            <a:gdLst/>
            <a:ahLst/>
            <a:cxnLst/>
            <a:rect l="l" t="t" r="r" b="b"/>
            <a:pathLst>
              <a:path w="6808" h="513" extrusionOk="0">
                <a:moveTo>
                  <a:pt x="59" y="0"/>
                </a:moveTo>
                <a:lnTo>
                  <a:pt x="0" y="366"/>
                </a:lnTo>
                <a:lnTo>
                  <a:pt x="6808" y="513"/>
                </a:lnTo>
                <a:lnTo>
                  <a:pt x="6808" y="147"/>
                </a:lnTo>
                <a:lnTo>
                  <a:pt x="5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 name="Google Shape;610;p33"/>
          <p:cNvGrpSpPr/>
          <p:nvPr/>
        </p:nvGrpSpPr>
        <p:grpSpPr>
          <a:xfrm>
            <a:off x="126858" y="3753525"/>
            <a:ext cx="736703" cy="1437558"/>
            <a:chOff x="126858" y="3753525"/>
            <a:chExt cx="736703" cy="1437558"/>
          </a:xfrm>
        </p:grpSpPr>
        <p:sp>
          <p:nvSpPr>
            <p:cNvPr id="611" name="Google Shape;611;p33"/>
            <p:cNvSpPr/>
            <p:nvPr/>
          </p:nvSpPr>
          <p:spPr>
            <a:xfrm flipH="1">
              <a:off x="465818" y="3837371"/>
              <a:ext cx="144787" cy="1353712"/>
            </a:xfrm>
            <a:custGeom>
              <a:avLst/>
              <a:gdLst/>
              <a:ahLst/>
              <a:cxnLst/>
              <a:rect l="l" t="t" r="r" b="b"/>
              <a:pathLst>
                <a:path w="2958" h="27655" extrusionOk="0">
                  <a:moveTo>
                    <a:pt x="1" y="1"/>
                  </a:moveTo>
                  <a:lnTo>
                    <a:pt x="2402" y="27655"/>
                  </a:lnTo>
                  <a:lnTo>
                    <a:pt x="2958" y="27655"/>
                  </a:lnTo>
                  <a:lnTo>
                    <a:pt x="938" y="264"/>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flipH="1">
              <a:off x="266597" y="3753525"/>
              <a:ext cx="596964" cy="78907"/>
            </a:xfrm>
            <a:custGeom>
              <a:avLst/>
              <a:gdLst/>
              <a:ahLst/>
              <a:cxnLst/>
              <a:rect l="l" t="t" r="r" b="b"/>
              <a:pathLst>
                <a:path w="12196" h="1612" extrusionOk="0">
                  <a:moveTo>
                    <a:pt x="7130" y="1"/>
                  </a:moveTo>
                  <a:cubicBezTo>
                    <a:pt x="2050" y="1"/>
                    <a:pt x="1" y="323"/>
                    <a:pt x="250" y="1611"/>
                  </a:cubicBezTo>
                  <a:lnTo>
                    <a:pt x="11961" y="1611"/>
                  </a:lnTo>
                  <a:cubicBezTo>
                    <a:pt x="11961" y="1611"/>
                    <a:pt x="12196" y="1"/>
                    <a:pt x="7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flipH="1">
              <a:off x="278051" y="3825183"/>
              <a:ext cx="573322" cy="25160"/>
            </a:xfrm>
            <a:custGeom>
              <a:avLst/>
              <a:gdLst/>
              <a:ahLst/>
              <a:cxnLst/>
              <a:rect l="l" t="t" r="r" b="b"/>
              <a:pathLst>
                <a:path w="11713" h="514" extrusionOk="0">
                  <a:moveTo>
                    <a:pt x="11712" y="1"/>
                  </a:moveTo>
                  <a:lnTo>
                    <a:pt x="1" y="147"/>
                  </a:lnTo>
                  <a:lnTo>
                    <a:pt x="1" y="513"/>
                  </a:lnTo>
                  <a:lnTo>
                    <a:pt x="11712" y="513"/>
                  </a:lnTo>
                  <a:lnTo>
                    <a:pt x="117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flipH="1">
              <a:off x="628467" y="3850293"/>
              <a:ext cx="183504" cy="1333643"/>
            </a:xfrm>
            <a:custGeom>
              <a:avLst/>
              <a:gdLst/>
              <a:ahLst/>
              <a:cxnLst/>
              <a:rect l="l" t="t" r="r" b="b"/>
              <a:pathLst>
                <a:path w="3749" h="27245" extrusionOk="0">
                  <a:moveTo>
                    <a:pt x="2724" y="0"/>
                  </a:moveTo>
                  <a:lnTo>
                    <a:pt x="1" y="27244"/>
                  </a:lnTo>
                  <a:lnTo>
                    <a:pt x="396" y="27244"/>
                  </a:lnTo>
                  <a:lnTo>
                    <a:pt x="37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flipH="1">
              <a:off x="126858" y="3837371"/>
              <a:ext cx="381986" cy="1346566"/>
            </a:xfrm>
            <a:custGeom>
              <a:avLst/>
              <a:gdLst/>
              <a:ahLst/>
              <a:cxnLst/>
              <a:rect l="l" t="t" r="r" b="b"/>
              <a:pathLst>
                <a:path w="7804" h="27509" extrusionOk="0">
                  <a:moveTo>
                    <a:pt x="981" y="1"/>
                  </a:moveTo>
                  <a:lnTo>
                    <a:pt x="0" y="264"/>
                  </a:lnTo>
                  <a:lnTo>
                    <a:pt x="7349" y="27508"/>
                  </a:lnTo>
                  <a:lnTo>
                    <a:pt x="7803" y="27508"/>
                  </a:lnTo>
                  <a:lnTo>
                    <a:pt x="9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flipH="1">
              <a:off x="179913" y="5053401"/>
              <a:ext cx="601956" cy="45181"/>
            </a:xfrm>
            <a:custGeom>
              <a:avLst/>
              <a:gdLst/>
              <a:ahLst/>
              <a:cxnLst/>
              <a:rect l="l" t="t" r="r" b="b"/>
              <a:pathLst>
                <a:path w="12298" h="923" extrusionOk="0">
                  <a:moveTo>
                    <a:pt x="12196" y="0"/>
                  </a:moveTo>
                  <a:lnTo>
                    <a:pt x="1" y="454"/>
                  </a:lnTo>
                  <a:lnTo>
                    <a:pt x="1" y="922"/>
                  </a:lnTo>
                  <a:lnTo>
                    <a:pt x="12298" y="337"/>
                  </a:lnTo>
                  <a:lnTo>
                    <a:pt x="121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33"/>
          <p:cNvSpPr/>
          <p:nvPr/>
        </p:nvSpPr>
        <p:spPr>
          <a:xfrm rot="2515456">
            <a:off x="7066219" y="123855"/>
            <a:ext cx="608847" cy="54554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rot="-2700000">
            <a:off x="1223718" y="4686046"/>
            <a:ext cx="292318" cy="261771"/>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rot="-1701150">
            <a:off x="8714123" y="763287"/>
            <a:ext cx="292486" cy="261886"/>
          </a:xfrm>
          <a:prstGeom prst="wedgeEllipseCallout">
            <a:avLst>
              <a:gd name="adj1" fmla="val -20833"/>
              <a:gd name="adj2" fmla="val 625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29790259_1872610862758572_5227630052780236864_n.png">
            <a:extLst>
              <a:ext uri="{FF2B5EF4-FFF2-40B4-BE49-F238E27FC236}">
                <a16:creationId xmlns:a16="http://schemas.microsoft.com/office/drawing/2014/main" id="{AF673A55-A39E-1902-D50A-BC6D0D1A50FB}"/>
              </a:ext>
            </a:extLst>
          </p:cNvPr>
          <p:cNvPicPr>
            <a:picLocks noChangeAspect="1"/>
          </p:cNvPicPr>
          <p:nvPr/>
        </p:nvPicPr>
        <p:blipFill>
          <a:blip r:embed="rId3"/>
          <a:srcRect l="19111" r="19259" b="29046"/>
          <a:stretch>
            <a:fillRect/>
          </a:stretch>
        </p:blipFill>
        <p:spPr>
          <a:xfrm>
            <a:off x="17734" y="1665"/>
            <a:ext cx="794237" cy="9143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4"/>
          <p:cNvSpPr txBox="1">
            <a:spLocks noGrp="1"/>
          </p:cNvSpPr>
          <p:nvPr>
            <p:ph type="title"/>
          </p:nvPr>
        </p:nvSpPr>
        <p:spPr>
          <a:xfrm>
            <a:off x="961432" y="165664"/>
            <a:ext cx="4318906" cy="11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Background</a:t>
            </a:r>
            <a:br>
              <a:rPr lang="en" dirty="0"/>
            </a:br>
            <a:endParaRPr dirty="0"/>
          </a:p>
        </p:txBody>
      </p:sp>
      <p:sp>
        <p:nvSpPr>
          <p:cNvPr id="625" name="Google Shape;625;p34"/>
          <p:cNvSpPr txBox="1">
            <a:spLocks noGrp="1"/>
          </p:cNvSpPr>
          <p:nvPr>
            <p:ph type="subTitle" idx="1"/>
          </p:nvPr>
        </p:nvSpPr>
        <p:spPr>
          <a:xfrm>
            <a:off x="101023" y="1383133"/>
            <a:ext cx="5374050" cy="3448376"/>
          </a:xfrm>
          <a:prstGeom prst="rect">
            <a:avLst/>
          </a:prstGeom>
        </p:spPr>
        <p:txBody>
          <a:bodyPr spcFirstLastPara="1" wrap="square" lIns="91425" tIns="91425" rIns="91425" bIns="91425" anchor="t" anchorCtr="0">
            <a:noAutofit/>
          </a:bodyPr>
          <a:lstStyle/>
          <a:p>
            <a:pPr marL="0" marR="0" algn="just">
              <a:lnSpc>
                <a:spcPts val="2100"/>
              </a:lnSpc>
              <a:spcBef>
                <a:spcPts val="0"/>
              </a:spcBef>
              <a:spcAft>
                <a:spcPts val="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project was initiated to address the inefficiencies in traditional job consultancy methods. In today's job market, both job seekers and employers often face challenges in connecting effectively, leading to prolonged job searches and inefficient recruitment processes. Using modern web technologies like the MERN stack, the project aims to create a user-friendly platform to overcome these challenges. The goal is to provide intuitive interfaces for job seekers to explore opportunities and for employers to manage listings efficiently, transforming the job recruitment landscape by enhancing accessibility and efficiency.</a:t>
            </a:r>
          </a:p>
        </p:txBody>
      </p:sp>
      <p:grpSp>
        <p:nvGrpSpPr>
          <p:cNvPr id="627" name="Google Shape;627;p34"/>
          <p:cNvGrpSpPr/>
          <p:nvPr/>
        </p:nvGrpSpPr>
        <p:grpSpPr>
          <a:xfrm>
            <a:off x="5461950" y="522238"/>
            <a:ext cx="2250830" cy="3661147"/>
            <a:chOff x="5401837" y="470183"/>
            <a:chExt cx="2068777" cy="3107670"/>
          </a:xfrm>
        </p:grpSpPr>
        <p:sp>
          <p:nvSpPr>
            <p:cNvPr id="628" name="Google Shape;628;p34"/>
            <p:cNvSpPr/>
            <p:nvPr/>
          </p:nvSpPr>
          <p:spPr>
            <a:xfrm>
              <a:off x="5434958" y="504094"/>
              <a:ext cx="2024567" cy="3020998"/>
            </a:xfrm>
            <a:custGeom>
              <a:avLst/>
              <a:gdLst/>
              <a:ahLst/>
              <a:cxnLst/>
              <a:rect l="l" t="t" r="r" b="b"/>
              <a:pathLst>
                <a:path w="26835" h="46950" extrusionOk="0">
                  <a:moveTo>
                    <a:pt x="1" y="0"/>
                  </a:moveTo>
                  <a:lnTo>
                    <a:pt x="1" y="46949"/>
                  </a:lnTo>
                  <a:lnTo>
                    <a:pt x="26835" y="46949"/>
                  </a:lnTo>
                  <a:lnTo>
                    <a:pt x="26835" y="0"/>
                  </a:lnTo>
                  <a:close/>
                </a:path>
              </a:pathLst>
            </a:custGeom>
            <a:solidFill>
              <a:srgbClr val="FFFFFF">
                <a:alpha val="62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4"/>
            <p:cNvSpPr/>
            <p:nvPr/>
          </p:nvSpPr>
          <p:spPr>
            <a:xfrm>
              <a:off x="5401837" y="470183"/>
              <a:ext cx="2068777" cy="3107670"/>
            </a:xfrm>
            <a:custGeom>
              <a:avLst/>
              <a:gdLst/>
              <a:ahLst/>
              <a:cxnLst/>
              <a:rect l="l" t="t" r="r" b="b"/>
              <a:pathLst>
                <a:path w="27421" h="48297" extrusionOk="0">
                  <a:moveTo>
                    <a:pt x="13381" y="11800"/>
                  </a:moveTo>
                  <a:lnTo>
                    <a:pt x="13381" y="24009"/>
                  </a:lnTo>
                  <a:lnTo>
                    <a:pt x="6369" y="24009"/>
                  </a:lnTo>
                  <a:lnTo>
                    <a:pt x="6369" y="11800"/>
                  </a:lnTo>
                  <a:close/>
                  <a:moveTo>
                    <a:pt x="20891" y="11829"/>
                  </a:moveTo>
                  <a:lnTo>
                    <a:pt x="20891" y="24009"/>
                  </a:lnTo>
                  <a:lnTo>
                    <a:pt x="14245" y="24009"/>
                  </a:lnTo>
                  <a:lnTo>
                    <a:pt x="14245" y="11829"/>
                  </a:lnTo>
                  <a:close/>
                  <a:moveTo>
                    <a:pt x="13381" y="24858"/>
                  </a:moveTo>
                  <a:lnTo>
                    <a:pt x="13381" y="36643"/>
                  </a:lnTo>
                  <a:lnTo>
                    <a:pt x="6369" y="36643"/>
                  </a:lnTo>
                  <a:lnTo>
                    <a:pt x="6369" y="24858"/>
                  </a:lnTo>
                  <a:close/>
                  <a:moveTo>
                    <a:pt x="20891" y="24858"/>
                  </a:moveTo>
                  <a:lnTo>
                    <a:pt x="20891" y="36643"/>
                  </a:lnTo>
                  <a:lnTo>
                    <a:pt x="14245" y="36643"/>
                  </a:lnTo>
                  <a:lnTo>
                    <a:pt x="14245" y="24858"/>
                  </a:lnTo>
                  <a:close/>
                  <a:moveTo>
                    <a:pt x="13381" y="0"/>
                  </a:moveTo>
                  <a:lnTo>
                    <a:pt x="13381" y="11580"/>
                  </a:lnTo>
                  <a:lnTo>
                    <a:pt x="6369" y="11580"/>
                  </a:lnTo>
                  <a:lnTo>
                    <a:pt x="6369" y="776"/>
                  </a:lnTo>
                  <a:lnTo>
                    <a:pt x="6134" y="776"/>
                  </a:lnTo>
                  <a:lnTo>
                    <a:pt x="6134" y="11580"/>
                  </a:lnTo>
                  <a:lnTo>
                    <a:pt x="0" y="11580"/>
                  </a:lnTo>
                  <a:lnTo>
                    <a:pt x="0" y="11800"/>
                  </a:lnTo>
                  <a:lnTo>
                    <a:pt x="6134" y="11800"/>
                  </a:lnTo>
                  <a:lnTo>
                    <a:pt x="6134" y="24009"/>
                  </a:lnTo>
                  <a:lnTo>
                    <a:pt x="0" y="24009"/>
                  </a:lnTo>
                  <a:lnTo>
                    <a:pt x="0" y="24873"/>
                  </a:lnTo>
                  <a:lnTo>
                    <a:pt x="6134" y="24873"/>
                  </a:lnTo>
                  <a:lnTo>
                    <a:pt x="6134" y="36643"/>
                  </a:lnTo>
                  <a:lnTo>
                    <a:pt x="0" y="36643"/>
                  </a:lnTo>
                  <a:lnTo>
                    <a:pt x="0" y="36863"/>
                  </a:lnTo>
                  <a:lnTo>
                    <a:pt x="6134" y="36863"/>
                  </a:lnTo>
                  <a:lnTo>
                    <a:pt x="6134" y="48296"/>
                  </a:lnTo>
                  <a:lnTo>
                    <a:pt x="6369" y="48296"/>
                  </a:lnTo>
                  <a:lnTo>
                    <a:pt x="6369" y="36863"/>
                  </a:lnTo>
                  <a:lnTo>
                    <a:pt x="13381" y="36863"/>
                  </a:lnTo>
                  <a:lnTo>
                    <a:pt x="13381" y="47520"/>
                  </a:lnTo>
                  <a:lnTo>
                    <a:pt x="14245" y="47520"/>
                  </a:lnTo>
                  <a:lnTo>
                    <a:pt x="14245" y="36863"/>
                  </a:lnTo>
                  <a:lnTo>
                    <a:pt x="20891" y="36863"/>
                  </a:lnTo>
                  <a:lnTo>
                    <a:pt x="20891" y="48296"/>
                  </a:lnTo>
                  <a:lnTo>
                    <a:pt x="21125" y="48296"/>
                  </a:lnTo>
                  <a:lnTo>
                    <a:pt x="21125" y="36863"/>
                  </a:lnTo>
                  <a:lnTo>
                    <a:pt x="27420" y="36863"/>
                  </a:lnTo>
                  <a:lnTo>
                    <a:pt x="27420" y="36643"/>
                  </a:lnTo>
                  <a:lnTo>
                    <a:pt x="21125" y="36643"/>
                  </a:lnTo>
                  <a:lnTo>
                    <a:pt x="21125" y="24858"/>
                  </a:lnTo>
                  <a:lnTo>
                    <a:pt x="27420" y="24858"/>
                  </a:lnTo>
                  <a:lnTo>
                    <a:pt x="27420" y="24009"/>
                  </a:lnTo>
                  <a:lnTo>
                    <a:pt x="21125" y="24009"/>
                  </a:lnTo>
                  <a:lnTo>
                    <a:pt x="21125" y="11829"/>
                  </a:lnTo>
                  <a:lnTo>
                    <a:pt x="27420" y="11829"/>
                  </a:lnTo>
                  <a:lnTo>
                    <a:pt x="27420" y="11800"/>
                  </a:lnTo>
                  <a:lnTo>
                    <a:pt x="27420" y="11580"/>
                  </a:lnTo>
                  <a:lnTo>
                    <a:pt x="21125" y="11580"/>
                  </a:lnTo>
                  <a:lnTo>
                    <a:pt x="21125" y="776"/>
                  </a:lnTo>
                  <a:lnTo>
                    <a:pt x="20891" y="776"/>
                  </a:lnTo>
                  <a:lnTo>
                    <a:pt x="20891" y="11580"/>
                  </a:lnTo>
                  <a:lnTo>
                    <a:pt x="14245" y="11580"/>
                  </a:lnTo>
                  <a:lnTo>
                    <a:pt x="1424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4"/>
          <p:cNvGrpSpPr/>
          <p:nvPr/>
        </p:nvGrpSpPr>
        <p:grpSpPr>
          <a:xfrm>
            <a:off x="5378976" y="1196470"/>
            <a:ext cx="2416767" cy="3688689"/>
            <a:chOff x="8936226" y="1196470"/>
            <a:chExt cx="2416767" cy="3688689"/>
          </a:xfrm>
        </p:grpSpPr>
        <p:sp>
          <p:nvSpPr>
            <p:cNvPr id="634" name="Google Shape;634;p34"/>
            <p:cNvSpPr/>
            <p:nvPr/>
          </p:nvSpPr>
          <p:spPr>
            <a:xfrm flipH="1">
              <a:off x="9621961" y="1803301"/>
              <a:ext cx="785363" cy="776526"/>
            </a:xfrm>
            <a:custGeom>
              <a:avLst/>
              <a:gdLst/>
              <a:ahLst/>
              <a:cxnLst/>
              <a:rect l="l" t="t" r="r" b="b"/>
              <a:pathLst>
                <a:path w="10043" h="9930" extrusionOk="0">
                  <a:moveTo>
                    <a:pt x="8464" y="0"/>
                  </a:moveTo>
                  <a:cubicBezTo>
                    <a:pt x="8007" y="0"/>
                    <a:pt x="7162" y="139"/>
                    <a:pt x="6427" y="1025"/>
                  </a:cubicBezTo>
                  <a:cubicBezTo>
                    <a:pt x="5358" y="2298"/>
                    <a:pt x="2430" y="5651"/>
                    <a:pt x="2167" y="6031"/>
                  </a:cubicBezTo>
                  <a:cubicBezTo>
                    <a:pt x="1918" y="6412"/>
                    <a:pt x="0" y="9149"/>
                    <a:pt x="1318" y="9852"/>
                  </a:cubicBezTo>
                  <a:cubicBezTo>
                    <a:pt x="1417" y="9905"/>
                    <a:pt x="1531" y="9930"/>
                    <a:pt x="1655" y="9930"/>
                  </a:cubicBezTo>
                  <a:cubicBezTo>
                    <a:pt x="3168" y="9930"/>
                    <a:pt x="6295" y="6265"/>
                    <a:pt x="6295" y="6265"/>
                  </a:cubicBezTo>
                  <a:lnTo>
                    <a:pt x="9809" y="1918"/>
                  </a:lnTo>
                  <a:cubicBezTo>
                    <a:pt x="9955" y="1727"/>
                    <a:pt x="10043" y="1493"/>
                    <a:pt x="10043" y="1259"/>
                  </a:cubicBezTo>
                  <a:cubicBezTo>
                    <a:pt x="10043" y="1039"/>
                    <a:pt x="9955" y="790"/>
                    <a:pt x="9677" y="615"/>
                  </a:cubicBezTo>
                  <a:cubicBezTo>
                    <a:pt x="9208" y="307"/>
                    <a:pt x="8798" y="29"/>
                    <a:pt x="8798" y="29"/>
                  </a:cubicBezTo>
                  <a:cubicBezTo>
                    <a:pt x="8798" y="29"/>
                    <a:pt x="8671" y="0"/>
                    <a:pt x="8464"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4"/>
            <p:cNvSpPr/>
            <p:nvPr/>
          </p:nvSpPr>
          <p:spPr>
            <a:xfrm flipH="1">
              <a:off x="9719244" y="1815813"/>
              <a:ext cx="99705" cy="194327"/>
            </a:xfrm>
            <a:custGeom>
              <a:avLst/>
              <a:gdLst/>
              <a:ahLst/>
              <a:cxnLst/>
              <a:rect l="l" t="t" r="r" b="b"/>
              <a:pathLst>
                <a:path w="1275" h="2485" extrusionOk="0">
                  <a:moveTo>
                    <a:pt x="1245" y="1"/>
                  </a:moveTo>
                  <a:cubicBezTo>
                    <a:pt x="1245" y="1"/>
                    <a:pt x="1216" y="74"/>
                    <a:pt x="1245" y="206"/>
                  </a:cubicBezTo>
                  <a:cubicBezTo>
                    <a:pt x="1245" y="323"/>
                    <a:pt x="1216" y="513"/>
                    <a:pt x="1216" y="733"/>
                  </a:cubicBezTo>
                  <a:cubicBezTo>
                    <a:pt x="1216" y="967"/>
                    <a:pt x="1201" y="1230"/>
                    <a:pt x="1201" y="1523"/>
                  </a:cubicBezTo>
                  <a:lnTo>
                    <a:pt x="1201" y="1977"/>
                  </a:lnTo>
                  <a:cubicBezTo>
                    <a:pt x="1187" y="2124"/>
                    <a:pt x="1143" y="2299"/>
                    <a:pt x="1026" y="2358"/>
                  </a:cubicBezTo>
                  <a:cubicBezTo>
                    <a:pt x="988" y="2378"/>
                    <a:pt x="949" y="2387"/>
                    <a:pt x="909" y="2387"/>
                  </a:cubicBezTo>
                  <a:cubicBezTo>
                    <a:pt x="808" y="2387"/>
                    <a:pt x="704" y="2329"/>
                    <a:pt x="630" y="2255"/>
                  </a:cubicBezTo>
                  <a:cubicBezTo>
                    <a:pt x="542" y="2138"/>
                    <a:pt x="484" y="1992"/>
                    <a:pt x="455" y="1845"/>
                  </a:cubicBezTo>
                  <a:cubicBezTo>
                    <a:pt x="381" y="1567"/>
                    <a:pt x="367" y="1304"/>
                    <a:pt x="308" y="1084"/>
                  </a:cubicBezTo>
                  <a:cubicBezTo>
                    <a:pt x="250" y="865"/>
                    <a:pt x="191" y="689"/>
                    <a:pt x="118" y="586"/>
                  </a:cubicBezTo>
                  <a:cubicBezTo>
                    <a:pt x="89" y="528"/>
                    <a:pt x="45" y="499"/>
                    <a:pt x="30" y="469"/>
                  </a:cubicBezTo>
                  <a:lnTo>
                    <a:pt x="1" y="440"/>
                  </a:lnTo>
                  <a:lnTo>
                    <a:pt x="1" y="440"/>
                  </a:lnTo>
                  <a:cubicBezTo>
                    <a:pt x="1" y="440"/>
                    <a:pt x="30" y="499"/>
                    <a:pt x="89" y="601"/>
                  </a:cubicBezTo>
                  <a:cubicBezTo>
                    <a:pt x="133" y="718"/>
                    <a:pt x="191" y="879"/>
                    <a:pt x="235" y="1099"/>
                  </a:cubicBezTo>
                  <a:cubicBezTo>
                    <a:pt x="264" y="1318"/>
                    <a:pt x="294" y="1567"/>
                    <a:pt x="367" y="1860"/>
                  </a:cubicBezTo>
                  <a:cubicBezTo>
                    <a:pt x="396" y="2006"/>
                    <a:pt x="455" y="2182"/>
                    <a:pt x="557" y="2299"/>
                  </a:cubicBezTo>
                  <a:cubicBezTo>
                    <a:pt x="643" y="2396"/>
                    <a:pt x="776" y="2485"/>
                    <a:pt x="910" y="2485"/>
                  </a:cubicBezTo>
                  <a:cubicBezTo>
                    <a:pt x="959" y="2485"/>
                    <a:pt x="1008" y="2473"/>
                    <a:pt x="1055" y="2446"/>
                  </a:cubicBezTo>
                  <a:cubicBezTo>
                    <a:pt x="1143" y="2402"/>
                    <a:pt x="1201" y="2328"/>
                    <a:pt x="1245" y="2226"/>
                  </a:cubicBezTo>
                  <a:cubicBezTo>
                    <a:pt x="1260" y="2138"/>
                    <a:pt x="1274" y="2050"/>
                    <a:pt x="1274" y="1977"/>
                  </a:cubicBezTo>
                  <a:lnTo>
                    <a:pt x="1274" y="1523"/>
                  </a:lnTo>
                  <a:lnTo>
                    <a:pt x="1274" y="733"/>
                  </a:lnTo>
                  <a:cubicBezTo>
                    <a:pt x="1260" y="513"/>
                    <a:pt x="1260" y="323"/>
                    <a:pt x="1260" y="206"/>
                  </a:cubicBezTo>
                  <a:cubicBezTo>
                    <a:pt x="1260" y="74"/>
                    <a:pt x="1245"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4"/>
            <p:cNvSpPr/>
            <p:nvPr/>
          </p:nvSpPr>
          <p:spPr>
            <a:xfrm flipH="1">
              <a:off x="9672324" y="1848891"/>
              <a:ext cx="55053" cy="118317"/>
            </a:xfrm>
            <a:custGeom>
              <a:avLst/>
              <a:gdLst/>
              <a:ahLst/>
              <a:cxnLst/>
              <a:rect l="l" t="t" r="r" b="b"/>
              <a:pathLst>
                <a:path w="704" h="1513" extrusionOk="0">
                  <a:moveTo>
                    <a:pt x="685" y="1"/>
                  </a:moveTo>
                  <a:cubicBezTo>
                    <a:pt x="652" y="1"/>
                    <a:pt x="550" y="354"/>
                    <a:pt x="367" y="749"/>
                  </a:cubicBezTo>
                  <a:cubicBezTo>
                    <a:pt x="177" y="1188"/>
                    <a:pt x="1" y="1496"/>
                    <a:pt x="16" y="1510"/>
                  </a:cubicBezTo>
                  <a:cubicBezTo>
                    <a:pt x="16" y="1512"/>
                    <a:pt x="17" y="1512"/>
                    <a:pt x="19" y="1512"/>
                  </a:cubicBezTo>
                  <a:cubicBezTo>
                    <a:pt x="52" y="1512"/>
                    <a:pt x="273" y="1226"/>
                    <a:pt x="455" y="807"/>
                  </a:cubicBezTo>
                  <a:cubicBezTo>
                    <a:pt x="660" y="383"/>
                    <a:pt x="704" y="2"/>
                    <a:pt x="689" y="2"/>
                  </a:cubicBezTo>
                  <a:cubicBezTo>
                    <a:pt x="688" y="1"/>
                    <a:pt x="687" y="1"/>
                    <a:pt x="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4"/>
            <p:cNvSpPr/>
            <p:nvPr/>
          </p:nvSpPr>
          <p:spPr>
            <a:xfrm flipH="1">
              <a:off x="9618523" y="1885645"/>
              <a:ext cx="105414" cy="98297"/>
            </a:xfrm>
            <a:custGeom>
              <a:avLst/>
              <a:gdLst/>
              <a:ahLst/>
              <a:cxnLst/>
              <a:rect l="l" t="t" r="r" b="b"/>
              <a:pathLst>
                <a:path w="1348" h="1257" extrusionOk="0">
                  <a:moveTo>
                    <a:pt x="1317" y="0"/>
                  </a:moveTo>
                  <a:cubicBezTo>
                    <a:pt x="1293" y="0"/>
                    <a:pt x="1004" y="376"/>
                    <a:pt x="660" y="835"/>
                  </a:cubicBezTo>
                  <a:cubicBezTo>
                    <a:pt x="586" y="952"/>
                    <a:pt x="499" y="1084"/>
                    <a:pt x="411" y="1128"/>
                  </a:cubicBezTo>
                  <a:cubicBezTo>
                    <a:pt x="358" y="1163"/>
                    <a:pt x="294" y="1183"/>
                    <a:pt x="235" y="1183"/>
                  </a:cubicBezTo>
                  <a:cubicBezTo>
                    <a:pt x="197" y="1183"/>
                    <a:pt x="162" y="1175"/>
                    <a:pt x="133" y="1157"/>
                  </a:cubicBezTo>
                  <a:cubicBezTo>
                    <a:pt x="74" y="1113"/>
                    <a:pt x="59" y="1026"/>
                    <a:pt x="74" y="982"/>
                  </a:cubicBezTo>
                  <a:cubicBezTo>
                    <a:pt x="103" y="938"/>
                    <a:pt x="118" y="908"/>
                    <a:pt x="118" y="908"/>
                  </a:cubicBezTo>
                  <a:lnTo>
                    <a:pt x="118" y="908"/>
                  </a:lnTo>
                  <a:cubicBezTo>
                    <a:pt x="118" y="908"/>
                    <a:pt x="74" y="908"/>
                    <a:pt x="45" y="967"/>
                  </a:cubicBezTo>
                  <a:cubicBezTo>
                    <a:pt x="30" y="1026"/>
                    <a:pt x="1" y="1113"/>
                    <a:pt x="103" y="1201"/>
                  </a:cubicBezTo>
                  <a:cubicBezTo>
                    <a:pt x="147" y="1238"/>
                    <a:pt x="206" y="1256"/>
                    <a:pt x="270" y="1256"/>
                  </a:cubicBezTo>
                  <a:cubicBezTo>
                    <a:pt x="334" y="1256"/>
                    <a:pt x="403" y="1238"/>
                    <a:pt x="469" y="1201"/>
                  </a:cubicBezTo>
                  <a:cubicBezTo>
                    <a:pt x="586" y="1143"/>
                    <a:pt x="660" y="1011"/>
                    <a:pt x="762" y="894"/>
                  </a:cubicBezTo>
                  <a:cubicBezTo>
                    <a:pt x="1084" y="425"/>
                    <a:pt x="1348" y="15"/>
                    <a:pt x="1318" y="1"/>
                  </a:cubicBezTo>
                  <a:cubicBezTo>
                    <a:pt x="1318" y="1"/>
                    <a:pt x="1318" y="0"/>
                    <a:pt x="1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4"/>
            <p:cNvSpPr/>
            <p:nvPr/>
          </p:nvSpPr>
          <p:spPr>
            <a:xfrm flipH="1">
              <a:off x="9793768" y="1895889"/>
              <a:ext cx="73273" cy="143419"/>
            </a:xfrm>
            <a:custGeom>
              <a:avLst/>
              <a:gdLst/>
              <a:ahLst/>
              <a:cxnLst/>
              <a:rect l="l" t="t" r="r" b="b"/>
              <a:pathLst>
                <a:path w="937" h="1834" extrusionOk="0">
                  <a:moveTo>
                    <a:pt x="922" y="1"/>
                  </a:moveTo>
                  <a:cubicBezTo>
                    <a:pt x="902" y="1"/>
                    <a:pt x="622" y="174"/>
                    <a:pt x="247" y="427"/>
                  </a:cubicBezTo>
                  <a:lnTo>
                    <a:pt x="247" y="427"/>
                  </a:lnTo>
                  <a:cubicBezTo>
                    <a:pt x="227" y="433"/>
                    <a:pt x="209" y="442"/>
                    <a:pt x="191" y="455"/>
                  </a:cubicBezTo>
                  <a:lnTo>
                    <a:pt x="250" y="529"/>
                  </a:lnTo>
                  <a:cubicBezTo>
                    <a:pt x="253" y="526"/>
                    <a:pt x="256" y="524"/>
                    <a:pt x="259" y="522"/>
                  </a:cubicBezTo>
                  <a:lnTo>
                    <a:pt x="259" y="522"/>
                  </a:lnTo>
                  <a:lnTo>
                    <a:pt x="264" y="529"/>
                  </a:lnTo>
                  <a:cubicBezTo>
                    <a:pt x="277" y="522"/>
                    <a:pt x="294" y="519"/>
                    <a:pt x="314" y="519"/>
                  </a:cubicBezTo>
                  <a:cubicBezTo>
                    <a:pt x="342" y="519"/>
                    <a:pt x="377" y="526"/>
                    <a:pt x="411" y="543"/>
                  </a:cubicBezTo>
                  <a:cubicBezTo>
                    <a:pt x="440" y="587"/>
                    <a:pt x="484" y="646"/>
                    <a:pt x="499" y="719"/>
                  </a:cubicBezTo>
                  <a:cubicBezTo>
                    <a:pt x="557" y="1056"/>
                    <a:pt x="411" y="1378"/>
                    <a:pt x="279" y="1553"/>
                  </a:cubicBezTo>
                  <a:cubicBezTo>
                    <a:pt x="133" y="1744"/>
                    <a:pt x="1" y="1817"/>
                    <a:pt x="30" y="1831"/>
                  </a:cubicBezTo>
                  <a:cubicBezTo>
                    <a:pt x="30" y="1833"/>
                    <a:pt x="31" y="1833"/>
                    <a:pt x="33" y="1833"/>
                  </a:cubicBezTo>
                  <a:cubicBezTo>
                    <a:pt x="54" y="1833"/>
                    <a:pt x="190" y="1756"/>
                    <a:pt x="338" y="1568"/>
                  </a:cubicBezTo>
                  <a:cubicBezTo>
                    <a:pt x="499" y="1392"/>
                    <a:pt x="645" y="1056"/>
                    <a:pt x="587" y="675"/>
                  </a:cubicBezTo>
                  <a:cubicBezTo>
                    <a:pt x="572" y="602"/>
                    <a:pt x="513" y="514"/>
                    <a:pt x="440" y="455"/>
                  </a:cubicBezTo>
                  <a:cubicBezTo>
                    <a:pt x="421" y="448"/>
                    <a:pt x="400" y="440"/>
                    <a:pt x="377" y="434"/>
                  </a:cubicBezTo>
                  <a:lnTo>
                    <a:pt x="377" y="434"/>
                  </a:lnTo>
                  <a:cubicBezTo>
                    <a:pt x="706" y="190"/>
                    <a:pt x="936" y="15"/>
                    <a:pt x="923" y="2"/>
                  </a:cubicBezTo>
                  <a:cubicBezTo>
                    <a:pt x="923" y="1"/>
                    <a:pt x="923"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4"/>
            <p:cNvSpPr/>
            <p:nvPr/>
          </p:nvSpPr>
          <p:spPr>
            <a:xfrm flipH="1">
              <a:off x="10646536" y="2905683"/>
              <a:ext cx="213017" cy="1979477"/>
            </a:xfrm>
            <a:custGeom>
              <a:avLst/>
              <a:gdLst/>
              <a:ahLst/>
              <a:cxnLst/>
              <a:rect l="l" t="t" r="r" b="b"/>
              <a:pathLst>
                <a:path w="2724" h="25313" extrusionOk="0">
                  <a:moveTo>
                    <a:pt x="2723" y="1"/>
                  </a:moveTo>
                  <a:lnTo>
                    <a:pt x="1860" y="249"/>
                  </a:lnTo>
                  <a:lnTo>
                    <a:pt x="1" y="25312"/>
                  </a:lnTo>
                  <a:lnTo>
                    <a:pt x="528" y="25312"/>
                  </a:lnTo>
                  <a:lnTo>
                    <a:pt x="27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4"/>
            <p:cNvSpPr/>
            <p:nvPr/>
          </p:nvSpPr>
          <p:spPr>
            <a:xfrm flipH="1">
              <a:off x="10276727" y="2783222"/>
              <a:ext cx="873572" cy="115658"/>
            </a:xfrm>
            <a:custGeom>
              <a:avLst/>
              <a:gdLst/>
              <a:ahLst/>
              <a:cxnLst/>
              <a:rect l="l" t="t" r="r" b="b"/>
              <a:pathLst>
                <a:path w="11171" h="1479" extrusionOk="0">
                  <a:moveTo>
                    <a:pt x="4655" y="0"/>
                  </a:moveTo>
                  <a:cubicBezTo>
                    <a:pt x="0" y="0"/>
                    <a:pt x="220" y="1479"/>
                    <a:pt x="220" y="1479"/>
                  </a:cubicBezTo>
                  <a:lnTo>
                    <a:pt x="10950" y="1479"/>
                  </a:lnTo>
                  <a:cubicBezTo>
                    <a:pt x="11170" y="308"/>
                    <a:pt x="9282" y="0"/>
                    <a:pt x="46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4"/>
            <p:cNvSpPr/>
            <p:nvPr/>
          </p:nvSpPr>
          <p:spPr>
            <a:xfrm flipH="1">
              <a:off x="10293931" y="2887384"/>
              <a:ext cx="839242" cy="37849"/>
            </a:xfrm>
            <a:custGeom>
              <a:avLst/>
              <a:gdLst/>
              <a:ahLst/>
              <a:cxnLst/>
              <a:rect l="l" t="t" r="r" b="b"/>
              <a:pathLst>
                <a:path w="10732" h="484" extrusionOk="0">
                  <a:moveTo>
                    <a:pt x="1" y="0"/>
                  </a:moveTo>
                  <a:lnTo>
                    <a:pt x="1" y="483"/>
                  </a:lnTo>
                  <a:lnTo>
                    <a:pt x="10731" y="483"/>
                  </a:lnTo>
                  <a:lnTo>
                    <a:pt x="10731" y="147"/>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4"/>
            <p:cNvSpPr/>
            <p:nvPr/>
          </p:nvSpPr>
          <p:spPr>
            <a:xfrm flipH="1">
              <a:off x="10351175" y="2925155"/>
              <a:ext cx="269086" cy="1949682"/>
            </a:xfrm>
            <a:custGeom>
              <a:avLst/>
              <a:gdLst/>
              <a:ahLst/>
              <a:cxnLst/>
              <a:rect l="l" t="t" r="r" b="b"/>
              <a:pathLst>
                <a:path w="3441" h="24932" extrusionOk="0">
                  <a:moveTo>
                    <a:pt x="0" y="0"/>
                  </a:moveTo>
                  <a:lnTo>
                    <a:pt x="3074" y="24932"/>
                  </a:lnTo>
                  <a:lnTo>
                    <a:pt x="3440" y="24932"/>
                  </a:lnTo>
                  <a:lnTo>
                    <a:pt x="922" y="0"/>
                  </a:lnTo>
                  <a:close/>
                </a:path>
              </a:pathLst>
            </a:custGeom>
            <a:solidFill>
              <a:srgbClr val="7C4C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4"/>
            <p:cNvSpPr/>
            <p:nvPr/>
          </p:nvSpPr>
          <p:spPr>
            <a:xfrm flipH="1">
              <a:off x="10795349" y="2905683"/>
              <a:ext cx="557644" cy="1969154"/>
            </a:xfrm>
            <a:custGeom>
              <a:avLst/>
              <a:gdLst/>
              <a:ahLst/>
              <a:cxnLst/>
              <a:rect l="l" t="t" r="r" b="b"/>
              <a:pathLst>
                <a:path w="7131" h="25181" extrusionOk="0">
                  <a:moveTo>
                    <a:pt x="6237" y="1"/>
                  </a:moveTo>
                  <a:lnTo>
                    <a:pt x="1" y="25181"/>
                  </a:lnTo>
                  <a:lnTo>
                    <a:pt x="411" y="25181"/>
                  </a:lnTo>
                  <a:lnTo>
                    <a:pt x="7130" y="249"/>
                  </a:lnTo>
                  <a:lnTo>
                    <a:pt x="62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4"/>
            <p:cNvSpPr/>
            <p:nvPr/>
          </p:nvSpPr>
          <p:spPr>
            <a:xfrm flipH="1">
              <a:off x="10522901" y="3686429"/>
              <a:ext cx="488906" cy="36754"/>
            </a:xfrm>
            <a:custGeom>
              <a:avLst/>
              <a:gdLst/>
              <a:ahLst/>
              <a:cxnLst/>
              <a:rect l="l" t="t" r="r" b="b"/>
              <a:pathLst>
                <a:path w="6252" h="470" extrusionOk="0">
                  <a:moveTo>
                    <a:pt x="6193" y="1"/>
                  </a:moveTo>
                  <a:lnTo>
                    <a:pt x="0" y="147"/>
                  </a:lnTo>
                  <a:lnTo>
                    <a:pt x="0" y="469"/>
                  </a:lnTo>
                  <a:lnTo>
                    <a:pt x="6252" y="337"/>
                  </a:lnTo>
                  <a:lnTo>
                    <a:pt x="61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flipH="1">
              <a:off x="10395825" y="4683555"/>
              <a:ext cx="880454" cy="67643"/>
            </a:xfrm>
            <a:custGeom>
              <a:avLst/>
              <a:gdLst/>
              <a:ahLst/>
              <a:cxnLst/>
              <a:rect l="l" t="t" r="r" b="b"/>
              <a:pathLst>
                <a:path w="11259" h="865" extrusionOk="0">
                  <a:moveTo>
                    <a:pt x="89" y="1"/>
                  </a:moveTo>
                  <a:lnTo>
                    <a:pt x="1" y="308"/>
                  </a:lnTo>
                  <a:lnTo>
                    <a:pt x="11259" y="864"/>
                  </a:lnTo>
                  <a:lnTo>
                    <a:pt x="11259" y="425"/>
                  </a:lnTo>
                  <a:lnTo>
                    <a:pt x="8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flipH="1">
              <a:off x="9784540" y="4225617"/>
              <a:ext cx="296534" cy="435183"/>
            </a:xfrm>
            <a:custGeom>
              <a:avLst/>
              <a:gdLst/>
              <a:ahLst/>
              <a:cxnLst/>
              <a:rect l="l" t="t" r="r" b="b"/>
              <a:pathLst>
                <a:path w="3792" h="5565" extrusionOk="0">
                  <a:moveTo>
                    <a:pt x="937" y="1"/>
                  </a:moveTo>
                  <a:lnTo>
                    <a:pt x="0" y="1641"/>
                  </a:lnTo>
                  <a:cubicBezTo>
                    <a:pt x="0" y="1641"/>
                    <a:pt x="2782" y="4891"/>
                    <a:pt x="3236" y="5432"/>
                  </a:cubicBezTo>
                  <a:cubicBezTo>
                    <a:pt x="3317" y="5525"/>
                    <a:pt x="3375" y="5564"/>
                    <a:pt x="3416" y="5564"/>
                  </a:cubicBezTo>
                  <a:cubicBezTo>
                    <a:pt x="3624" y="5564"/>
                    <a:pt x="3367" y="4539"/>
                    <a:pt x="3367" y="4539"/>
                  </a:cubicBezTo>
                  <a:lnTo>
                    <a:pt x="3792" y="3324"/>
                  </a:lnTo>
                  <a:lnTo>
                    <a:pt x="93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4"/>
            <p:cNvSpPr/>
            <p:nvPr/>
          </p:nvSpPr>
          <p:spPr>
            <a:xfrm flipH="1">
              <a:off x="9404408" y="2659588"/>
              <a:ext cx="1304063" cy="1874063"/>
            </a:xfrm>
            <a:custGeom>
              <a:avLst/>
              <a:gdLst/>
              <a:ahLst/>
              <a:cxnLst/>
              <a:rect l="l" t="t" r="r" b="b"/>
              <a:pathLst>
                <a:path w="16676" h="23965" extrusionOk="0">
                  <a:moveTo>
                    <a:pt x="7145" y="0"/>
                  </a:moveTo>
                  <a:lnTo>
                    <a:pt x="1" y="835"/>
                  </a:lnTo>
                  <a:lnTo>
                    <a:pt x="11024" y="10160"/>
                  </a:lnTo>
                  <a:lnTo>
                    <a:pt x="6647" y="22223"/>
                  </a:lnTo>
                  <a:lnTo>
                    <a:pt x="11991" y="23965"/>
                  </a:lnTo>
                  <a:cubicBezTo>
                    <a:pt x="11991" y="23965"/>
                    <a:pt x="16675" y="10160"/>
                    <a:pt x="16675" y="8593"/>
                  </a:cubicBezTo>
                  <a:cubicBezTo>
                    <a:pt x="16661" y="6705"/>
                    <a:pt x="7145" y="0"/>
                    <a:pt x="7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4"/>
            <p:cNvSpPr/>
            <p:nvPr/>
          </p:nvSpPr>
          <p:spPr>
            <a:xfrm flipH="1">
              <a:off x="9814099" y="4685901"/>
              <a:ext cx="495944" cy="145608"/>
            </a:xfrm>
            <a:custGeom>
              <a:avLst/>
              <a:gdLst/>
              <a:ahLst/>
              <a:cxnLst/>
              <a:rect l="l" t="t" r="r" b="b"/>
              <a:pathLst>
                <a:path w="6342" h="1862" extrusionOk="0">
                  <a:moveTo>
                    <a:pt x="0" y="0"/>
                  </a:moveTo>
                  <a:lnTo>
                    <a:pt x="601" y="1801"/>
                  </a:lnTo>
                  <a:cubicBezTo>
                    <a:pt x="601" y="1801"/>
                    <a:pt x="4146" y="1861"/>
                    <a:pt x="5340" y="1861"/>
                  </a:cubicBezTo>
                  <a:cubicBezTo>
                    <a:pt x="5460" y="1861"/>
                    <a:pt x="5555" y="1861"/>
                    <a:pt x="5622" y="1859"/>
                  </a:cubicBezTo>
                  <a:cubicBezTo>
                    <a:pt x="5630" y="1859"/>
                    <a:pt x="5637" y="1859"/>
                    <a:pt x="5644" y="1859"/>
                  </a:cubicBezTo>
                  <a:cubicBezTo>
                    <a:pt x="6341" y="1859"/>
                    <a:pt x="5036" y="1171"/>
                    <a:pt x="5036" y="1171"/>
                  </a:cubicBezTo>
                  <a:lnTo>
                    <a:pt x="4392" y="59"/>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4"/>
            <p:cNvSpPr/>
            <p:nvPr/>
          </p:nvSpPr>
          <p:spPr>
            <a:xfrm flipH="1">
              <a:off x="10133700" y="1657927"/>
              <a:ext cx="803661" cy="996424"/>
            </a:xfrm>
            <a:custGeom>
              <a:avLst/>
              <a:gdLst/>
              <a:ahLst/>
              <a:cxnLst/>
              <a:rect l="l" t="t" r="r" b="b"/>
              <a:pathLst>
                <a:path w="10277" h="12742" extrusionOk="0">
                  <a:moveTo>
                    <a:pt x="4954" y="0"/>
                  </a:moveTo>
                  <a:cubicBezTo>
                    <a:pt x="3960" y="0"/>
                    <a:pt x="3002" y="114"/>
                    <a:pt x="2386" y="351"/>
                  </a:cubicBezTo>
                  <a:cubicBezTo>
                    <a:pt x="2386" y="351"/>
                    <a:pt x="220" y="1273"/>
                    <a:pt x="0" y="3220"/>
                  </a:cubicBezTo>
                  <a:lnTo>
                    <a:pt x="0" y="8168"/>
                  </a:lnTo>
                  <a:lnTo>
                    <a:pt x="29" y="10233"/>
                  </a:lnTo>
                  <a:cubicBezTo>
                    <a:pt x="29" y="10233"/>
                    <a:pt x="5271" y="12742"/>
                    <a:pt x="8414" y="12742"/>
                  </a:cubicBezTo>
                  <a:cubicBezTo>
                    <a:pt x="9209" y="12742"/>
                    <a:pt x="9869" y="12581"/>
                    <a:pt x="10277" y="12180"/>
                  </a:cubicBezTo>
                  <a:lnTo>
                    <a:pt x="9867" y="5621"/>
                  </a:lnTo>
                  <a:cubicBezTo>
                    <a:pt x="9838" y="4216"/>
                    <a:pt x="10013" y="1961"/>
                    <a:pt x="8974" y="1024"/>
                  </a:cubicBezTo>
                  <a:cubicBezTo>
                    <a:pt x="8769" y="849"/>
                    <a:pt x="8549" y="658"/>
                    <a:pt x="8315" y="541"/>
                  </a:cubicBezTo>
                  <a:cubicBezTo>
                    <a:pt x="7566" y="187"/>
                    <a:pt x="6230" y="0"/>
                    <a:pt x="49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4"/>
            <p:cNvSpPr/>
            <p:nvPr/>
          </p:nvSpPr>
          <p:spPr>
            <a:xfrm flipH="1">
              <a:off x="10224100" y="1207809"/>
              <a:ext cx="422515" cy="538642"/>
            </a:xfrm>
            <a:custGeom>
              <a:avLst/>
              <a:gdLst/>
              <a:ahLst/>
              <a:cxnLst/>
              <a:rect l="l" t="t" r="r" b="b"/>
              <a:pathLst>
                <a:path w="5403" h="6888" extrusionOk="0">
                  <a:moveTo>
                    <a:pt x="2796" y="0"/>
                  </a:moveTo>
                  <a:cubicBezTo>
                    <a:pt x="1518" y="0"/>
                    <a:pt x="1450" y="617"/>
                    <a:pt x="1450" y="617"/>
                  </a:cubicBezTo>
                  <a:lnTo>
                    <a:pt x="1450" y="1700"/>
                  </a:lnTo>
                  <a:cubicBezTo>
                    <a:pt x="1450" y="1700"/>
                    <a:pt x="1090" y="1443"/>
                    <a:pt x="746" y="1443"/>
                  </a:cubicBezTo>
                  <a:cubicBezTo>
                    <a:pt x="493" y="1443"/>
                    <a:pt x="248" y="1582"/>
                    <a:pt x="161" y="2066"/>
                  </a:cubicBezTo>
                  <a:cubicBezTo>
                    <a:pt x="0" y="2959"/>
                    <a:pt x="864" y="3120"/>
                    <a:pt x="864" y="3120"/>
                  </a:cubicBezTo>
                  <a:lnTo>
                    <a:pt x="659" y="5682"/>
                  </a:lnTo>
                  <a:cubicBezTo>
                    <a:pt x="630" y="6034"/>
                    <a:pt x="732" y="6370"/>
                    <a:pt x="967" y="6605"/>
                  </a:cubicBezTo>
                  <a:cubicBezTo>
                    <a:pt x="1185" y="6812"/>
                    <a:pt x="1431" y="6888"/>
                    <a:pt x="1674" y="6888"/>
                  </a:cubicBezTo>
                  <a:cubicBezTo>
                    <a:pt x="2051" y="6888"/>
                    <a:pt x="2422" y="6706"/>
                    <a:pt x="2679" y="6546"/>
                  </a:cubicBezTo>
                  <a:cubicBezTo>
                    <a:pt x="2870" y="6414"/>
                    <a:pt x="2987" y="6224"/>
                    <a:pt x="2987" y="5975"/>
                  </a:cubicBezTo>
                  <a:lnTo>
                    <a:pt x="2987" y="5302"/>
                  </a:lnTo>
                  <a:lnTo>
                    <a:pt x="3895" y="5302"/>
                  </a:lnTo>
                  <a:cubicBezTo>
                    <a:pt x="5402" y="5228"/>
                    <a:pt x="5139" y="441"/>
                    <a:pt x="5139" y="441"/>
                  </a:cubicBezTo>
                  <a:cubicBezTo>
                    <a:pt x="5139" y="31"/>
                    <a:pt x="4334" y="31"/>
                    <a:pt x="4334" y="31"/>
                  </a:cubicBezTo>
                  <a:lnTo>
                    <a:pt x="2928" y="2"/>
                  </a:lnTo>
                  <a:cubicBezTo>
                    <a:pt x="2883" y="1"/>
                    <a:pt x="2839" y="0"/>
                    <a:pt x="2796" y="0"/>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4"/>
            <p:cNvSpPr/>
            <p:nvPr/>
          </p:nvSpPr>
          <p:spPr>
            <a:xfrm flipH="1">
              <a:off x="10311138" y="1383133"/>
              <a:ext cx="22913" cy="112217"/>
            </a:xfrm>
            <a:custGeom>
              <a:avLst/>
              <a:gdLst/>
              <a:ahLst/>
              <a:cxnLst/>
              <a:rect l="l" t="t" r="r" b="b"/>
              <a:pathLst>
                <a:path w="293" h="1435" extrusionOk="0">
                  <a:moveTo>
                    <a:pt x="234" y="0"/>
                  </a:moveTo>
                  <a:cubicBezTo>
                    <a:pt x="220" y="29"/>
                    <a:pt x="190" y="366"/>
                    <a:pt x="190" y="776"/>
                  </a:cubicBezTo>
                  <a:cubicBezTo>
                    <a:pt x="190" y="996"/>
                    <a:pt x="234" y="1186"/>
                    <a:pt x="176" y="1303"/>
                  </a:cubicBezTo>
                  <a:cubicBezTo>
                    <a:pt x="146" y="1362"/>
                    <a:pt x="103" y="1391"/>
                    <a:pt x="73" y="1391"/>
                  </a:cubicBezTo>
                  <a:cubicBezTo>
                    <a:pt x="29" y="1405"/>
                    <a:pt x="15" y="1405"/>
                    <a:pt x="15" y="1405"/>
                  </a:cubicBezTo>
                  <a:cubicBezTo>
                    <a:pt x="0" y="1405"/>
                    <a:pt x="15" y="1435"/>
                    <a:pt x="73" y="1435"/>
                  </a:cubicBezTo>
                  <a:cubicBezTo>
                    <a:pt x="117" y="1435"/>
                    <a:pt x="176" y="1405"/>
                    <a:pt x="234" y="1347"/>
                  </a:cubicBezTo>
                  <a:cubicBezTo>
                    <a:pt x="264" y="1274"/>
                    <a:pt x="293" y="1171"/>
                    <a:pt x="293" y="1083"/>
                  </a:cubicBezTo>
                  <a:lnTo>
                    <a:pt x="293" y="776"/>
                  </a:lnTo>
                  <a:cubicBezTo>
                    <a:pt x="293" y="351"/>
                    <a:pt x="249"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4"/>
            <p:cNvSpPr/>
            <p:nvPr/>
          </p:nvSpPr>
          <p:spPr>
            <a:xfrm flipH="1">
              <a:off x="10390120" y="1387669"/>
              <a:ext cx="9228" cy="27526"/>
            </a:xfrm>
            <a:custGeom>
              <a:avLst/>
              <a:gdLst/>
              <a:ahLst/>
              <a:cxnLst/>
              <a:rect l="l" t="t" r="r" b="b"/>
              <a:pathLst>
                <a:path w="118" h="352" extrusionOk="0">
                  <a:moveTo>
                    <a:pt x="59" y="1"/>
                  </a:moveTo>
                  <a:cubicBezTo>
                    <a:pt x="30" y="1"/>
                    <a:pt x="1" y="74"/>
                    <a:pt x="30" y="191"/>
                  </a:cubicBezTo>
                  <a:cubicBezTo>
                    <a:pt x="30" y="279"/>
                    <a:pt x="59" y="352"/>
                    <a:pt x="74" y="352"/>
                  </a:cubicBezTo>
                  <a:cubicBezTo>
                    <a:pt x="103" y="352"/>
                    <a:pt x="118" y="264"/>
                    <a:pt x="118" y="162"/>
                  </a:cubicBezTo>
                  <a:cubicBezTo>
                    <a:pt x="118" y="74"/>
                    <a:pt x="74" y="1"/>
                    <a:pt x="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4"/>
            <p:cNvSpPr/>
            <p:nvPr/>
          </p:nvSpPr>
          <p:spPr>
            <a:xfrm flipH="1">
              <a:off x="10269927" y="1385401"/>
              <a:ext cx="6882" cy="26432"/>
            </a:xfrm>
            <a:custGeom>
              <a:avLst/>
              <a:gdLst/>
              <a:ahLst/>
              <a:cxnLst/>
              <a:rect l="l" t="t" r="r" b="b"/>
              <a:pathLst>
                <a:path w="88" h="338" extrusionOk="0">
                  <a:moveTo>
                    <a:pt x="29" y="0"/>
                  </a:moveTo>
                  <a:cubicBezTo>
                    <a:pt x="15" y="0"/>
                    <a:pt x="0" y="88"/>
                    <a:pt x="0" y="176"/>
                  </a:cubicBezTo>
                  <a:cubicBezTo>
                    <a:pt x="0" y="264"/>
                    <a:pt x="29" y="337"/>
                    <a:pt x="44" y="337"/>
                  </a:cubicBezTo>
                  <a:cubicBezTo>
                    <a:pt x="73" y="337"/>
                    <a:pt x="88" y="249"/>
                    <a:pt x="88" y="161"/>
                  </a:cubicBezTo>
                  <a:cubicBezTo>
                    <a:pt x="88" y="59"/>
                    <a:pt x="4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p:nvPr/>
          </p:nvSpPr>
          <p:spPr>
            <a:xfrm flipH="1">
              <a:off x="10410686" y="1581135"/>
              <a:ext cx="66470" cy="119177"/>
            </a:xfrm>
            <a:custGeom>
              <a:avLst/>
              <a:gdLst/>
              <a:ahLst/>
              <a:cxnLst/>
              <a:rect l="l" t="t" r="r" b="b"/>
              <a:pathLst>
                <a:path w="850" h="1524" extrusionOk="0">
                  <a:moveTo>
                    <a:pt x="15" y="1"/>
                  </a:moveTo>
                  <a:lnTo>
                    <a:pt x="15" y="1"/>
                  </a:lnTo>
                  <a:cubicBezTo>
                    <a:pt x="0" y="250"/>
                    <a:pt x="0" y="528"/>
                    <a:pt x="73" y="791"/>
                  </a:cubicBezTo>
                  <a:cubicBezTo>
                    <a:pt x="147" y="1040"/>
                    <a:pt x="308" y="1260"/>
                    <a:pt x="527" y="1406"/>
                  </a:cubicBezTo>
                  <a:cubicBezTo>
                    <a:pt x="600" y="1465"/>
                    <a:pt x="747" y="1523"/>
                    <a:pt x="747" y="1523"/>
                  </a:cubicBezTo>
                  <a:cubicBezTo>
                    <a:pt x="747" y="1494"/>
                    <a:pt x="776" y="1333"/>
                    <a:pt x="805" y="1318"/>
                  </a:cubicBezTo>
                  <a:cubicBezTo>
                    <a:pt x="849" y="1040"/>
                    <a:pt x="835" y="820"/>
                    <a:pt x="805" y="513"/>
                  </a:cubicBezTo>
                  <a:cubicBezTo>
                    <a:pt x="483" y="440"/>
                    <a:pt x="220" y="235"/>
                    <a:pt x="15" y="1"/>
                  </a:cubicBezTo>
                  <a:close/>
                </a:path>
              </a:pathLst>
            </a:custGeom>
            <a:solidFill>
              <a:srgbClr val="151F29">
                <a:alpha val="18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4"/>
            <p:cNvSpPr/>
            <p:nvPr/>
          </p:nvSpPr>
          <p:spPr>
            <a:xfrm flipH="1">
              <a:off x="10545815" y="1356780"/>
              <a:ext cx="53880" cy="74446"/>
            </a:xfrm>
            <a:custGeom>
              <a:avLst/>
              <a:gdLst/>
              <a:ahLst/>
              <a:cxnLst/>
              <a:rect l="l" t="t" r="r" b="b"/>
              <a:pathLst>
                <a:path w="689" h="952" extrusionOk="0">
                  <a:moveTo>
                    <a:pt x="59" y="0"/>
                  </a:moveTo>
                  <a:cubicBezTo>
                    <a:pt x="59" y="0"/>
                    <a:pt x="132" y="30"/>
                    <a:pt x="220" y="88"/>
                  </a:cubicBezTo>
                  <a:cubicBezTo>
                    <a:pt x="281" y="131"/>
                    <a:pt x="346" y="185"/>
                    <a:pt x="405" y="257"/>
                  </a:cubicBezTo>
                  <a:lnTo>
                    <a:pt x="405" y="257"/>
                  </a:lnTo>
                  <a:cubicBezTo>
                    <a:pt x="392" y="254"/>
                    <a:pt x="380" y="251"/>
                    <a:pt x="367" y="249"/>
                  </a:cubicBezTo>
                  <a:cubicBezTo>
                    <a:pt x="348" y="246"/>
                    <a:pt x="329" y="244"/>
                    <a:pt x="310" y="244"/>
                  </a:cubicBezTo>
                  <a:cubicBezTo>
                    <a:pt x="251" y="244"/>
                    <a:pt x="191" y="260"/>
                    <a:pt x="147" y="293"/>
                  </a:cubicBezTo>
                  <a:cubicBezTo>
                    <a:pt x="103" y="322"/>
                    <a:pt x="59" y="396"/>
                    <a:pt x="45" y="454"/>
                  </a:cubicBezTo>
                  <a:cubicBezTo>
                    <a:pt x="1" y="586"/>
                    <a:pt x="45" y="688"/>
                    <a:pt x="103" y="762"/>
                  </a:cubicBezTo>
                  <a:cubicBezTo>
                    <a:pt x="206" y="923"/>
                    <a:pt x="323" y="952"/>
                    <a:pt x="323" y="952"/>
                  </a:cubicBezTo>
                  <a:cubicBezTo>
                    <a:pt x="337" y="923"/>
                    <a:pt x="250" y="879"/>
                    <a:pt x="132" y="703"/>
                  </a:cubicBezTo>
                  <a:cubicBezTo>
                    <a:pt x="103" y="630"/>
                    <a:pt x="74" y="542"/>
                    <a:pt x="118" y="454"/>
                  </a:cubicBezTo>
                  <a:cubicBezTo>
                    <a:pt x="130" y="380"/>
                    <a:pt x="195" y="316"/>
                    <a:pt x="286" y="316"/>
                  </a:cubicBezTo>
                  <a:cubicBezTo>
                    <a:pt x="302" y="316"/>
                    <a:pt x="319" y="318"/>
                    <a:pt x="337" y="322"/>
                  </a:cubicBezTo>
                  <a:cubicBezTo>
                    <a:pt x="393" y="334"/>
                    <a:pt x="449" y="370"/>
                    <a:pt x="498" y="407"/>
                  </a:cubicBezTo>
                  <a:lnTo>
                    <a:pt x="498" y="407"/>
                  </a:lnTo>
                  <a:cubicBezTo>
                    <a:pt x="503" y="417"/>
                    <a:pt x="508" y="428"/>
                    <a:pt x="513" y="440"/>
                  </a:cubicBezTo>
                  <a:lnTo>
                    <a:pt x="527" y="428"/>
                  </a:lnTo>
                  <a:lnTo>
                    <a:pt x="527" y="428"/>
                  </a:lnTo>
                  <a:cubicBezTo>
                    <a:pt x="532" y="432"/>
                    <a:pt x="537" y="436"/>
                    <a:pt x="542" y="440"/>
                  </a:cubicBezTo>
                  <a:lnTo>
                    <a:pt x="689" y="542"/>
                  </a:lnTo>
                  <a:lnTo>
                    <a:pt x="616" y="381"/>
                  </a:lnTo>
                  <a:cubicBezTo>
                    <a:pt x="513" y="191"/>
                    <a:pt x="367" y="88"/>
                    <a:pt x="264" y="30"/>
                  </a:cubicBezTo>
                  <a:cubicBezTo>
                    <a:pt x="132" y="0"/>
                    <a:pt x="59"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4"/>
            <p:cNvSpPr/>
            <p:nvPr/>
          </p:nvSpPr>
          <p:spPr>
            <a:xfrm flipH="1">
              <a:off x="10337413" y="1536014"/>
              <a:ext cx="42463" cy="9931"/>
            </a:xfrm>
            <a:custGeom>
              <a:avLst/>
              <a:gdLst/>
              <a:ahLst/>
              <a:cxnLst/>
              <a:rect l="l" t="t" r="r" b="b"/>
              <a:pathLst>
                <a:path w="543" h="127" extrusionOk="0">
                  <a:moveTo>
                    <a:pt x="35" y="1"/>
                  </a:moveTo>
                  <a:cubicBezTo>
                    <a:pt x="17" y="1"/>
                    <a:pt x="5" y="2"/>
                    <a:pt x="0" y="7"/>
                  </a:cubicBezTo>
                  <a:cubicBezTo>
                    <a:pt x="0" y="21"/>
                    <a:pt x="103" y="95"/>
                    <a:pt x="264" y="124"/>
                  </a:cubicBezTo>
                  <a:cubicBezTo>
                    <a:pt x="280" y="125"/>
                    <a:pt x="296" y="126"/>
                    <a:pt x="311" y="126"/>
                  </a:cubicBezTo>
                  <a:cubicBezTo>
                    <a:pt x="438" y="126"/>
                    <a:pt x="542" y="78"/>
                    <a:pt x="542" y="65"/>
                  </a:cubicBezTo>
                  <a:cubicBezTo>
                    <a:pt x="527" y="51"/>
                    <a:pt x="410" y="51"/>
                    <a:pt x="264" y="21"/>
                  </a:cubicBezTo>
                  <a:cubicBezTo>
                    <a:pt x="160" y="11"/>
                    <a:pt x="79" y="1"/>
                    <a:pt x="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4"/>
            <p:cNvSpPr/>
            <p:nvPr/>
          </p:nvSpPr>
          <p:spPr>
            <a:xfrm flipH="1">
              <a:off x="10234423" y="1196470"/>
              <a:ext cx="321793" cy="145687"/>
            </a:xfrm>
            <a:custGeom>
              <a:avLst/>
              <a:gdLst/>
              <a:ahLst/>
              <a:cxnLst/>
              <a:rect l="l" t="t" r="r" b="b"/>
              <a:pathLst>
                <a:path w="4115" h="1863" extrusionOk="0">
                  <a:moveTo>
                    <a:pt x="1216" y="1"/>
                  </a:moveTo>
                  <a:cubicBezTo>
                    <a:pt x="923" y="1"/>
                    <a:pt x="587" y="15"/>
                    <a:pt x="367" y="235"/>
                  </a:cubicBezTo>
                  <a:cubicBezTo>
                    <a:pt x="118" y="469"/>
                    <a:pt x="74" y="835"/>
                    <a:pt x="89" y="1172"/>
                  </a:cubicBezTo>
                  <a:cubicBezTo>
                    <a:pt x="89" y="1348"/>
                    <a:pt x="1" y="1655"/>
                    <a:pt x="147" y="1787"/>
                  </a:cubicBezTo>
                  <a:cubicBezTo>
                    <a:pt x="178" y="1812"/>
                    <a:pt x="233" y="1820"/>
                    <a:pt x="296" y="1820"/>
                  </a:cubicBezTo>
                  <a:cubicBezTo>
                    <a:pt x="397" y="1820"/>
                    <a:pt x="521" y="1799"/>
                    <a:pt x="596" y="1799"/>
                  </a:cubicBezTo>
                  <a:cubicBezTo>
                    <a:pt x="609" y="1799"/>
                    <a:pt x="621" y="1800"/>
                    <a:pt x="630" y="1801"/>
                  </a:cubicBezTo>
                  <a:cubicBezTo>
                    <a:pt x="796" y="1835"/>
                    <a:pt x="971" y="1863"/>
                    <a:pt x="1139" y="1863"/>
                  </a:cubicBezTo>
                  <a:cubicBezTo>
                    <a:pt x="1268" y="1863"/>
                    <a:pt x="1394" y="1846"/>
                    <a:pt x="1509" y="1801"/>
                  </a:cubicBezTo>
                  <a:cubicBezTo>
                    <a:pt x="1792" y="1731"/>
                    <a:pt x="2048" y="1510"/>
                    <a:pt x="2091" y="1230"/>
                  </a:cubicBezTo>
                  <a:lnTo>
                    <a:pt x="2091" y="1230"/>
                  </a:lnTo>
                  <a:cubicBezTo>
                    <a:pt x="2065" y="1440"/>
                    <a:pt x="2068" y="1649"/>
                    <a:pt x="2124" y="1845"/>
                  </a:cubicBezTo>
                  <a:cubicBezTo>
                    <a:pt x="2266" y="1638"/>
                    <a:pt x="2397" y="1420"/>
                    <a:pt x="2537" y="1210"/>
                  </a:cubicBezTo>
                  <a:lnTo>
                    <a:pt x="2537" y="1210"/>
                  </a:lnTo>
                  <a:cubicBezTo>
                    <a:pt x="2462" y="1365"/>
                    <a:pt x="2513" y="1561"/>
                    <a:pt x="2636" y="1684"/>
                  </a:cubicBezTo>
                  <a:cubicBezTo>
                    <a:pt x="2755" y="1790"/>
                    <a:pt x="2932" y="1848"/>
                    <a:pt x="3116" y="1848"/>
                  </a:cubicBezTo>
                  <a:cubicBezTo>
                    <a:pt x="3136" y="1848"/>
                    <a:pt x="3157" y="1847"/>
                    <a:pt x="3178" y="1845"/>
                  </a:cubicBezTo>
                  <a:cubicBezTo>
                    <a:pt x="3383" y="1831"/>
                    <a:pt x="3939" y="1684"/>
                    <a:pt x="4115" y="1611"/>
                  </a:cubicBezTo>
                  <a:lnTo>
                    <a:pt x="4115" y="879"/>
                  </a:lnTo>
                  <a:cubicBezTo>
                    <a:pt x="4115" y="528"/>
                    <a:pt x="3880" y="235"/>
                    <a:pt x="3544" y="162"/>
                  </a:cubicBezTo>
                  <a:cubicBezTo>
                    <a:pt x="3441" y="118"/>
                    <a:pt x="3324" y="118"/>
                    <a:pt x="3222" y="103"/>
                  </a:cubicBezTo>
                  <a:cubicBezTo>
                    <a:pt x="2563" y="30"/>
                    <a:pt x="1904" y="1"/>
                    <a:pt x="1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4"/>
            <p:cNvSpPr/>
            <p:nvPr/>
          </p:nvSpPr>
          <p:spPr>
            <a:xfrm flipH="1">
              <a:off x="9995679" y="2350230"/>
              <a:ext cx="274326" cy="332585"/>
            </a:xfrm>
            <a:custGeom>
              <a:avLst/>
              <a:gdLst/>
              <a:ahLst/>
              <a:cxnLst/>
              <a:rect l="l" t="t" r="r" b="b"/>
              <a:pathLst>
                <a:path w="3508" h="4253" extrusionOk="0">
                  <a:moveTo>
                    <a:pt x="1627" y="1"/>
                  </a:moveTo>
                  <a:cubicBezTo>
                    <a:pt x="1421" y="1"/>
                    <a:pt x="1" y="1365"/>
                    <a:pt x="1" y="1365"/>
                  </a:cubicBezTo>
                  <a:cubicBezTo>
                    <a:pt x="1" y="1365"/>
                    <a:pt x="57" y="4252"/>
                    <a:pt x="584" y="4252"/>
                  </a:cubicBezTo>
                  <a:cubicBezTo>
                    <a:pt x="595" y="4252"/>
                    <a:pt x="605" y="4251"/>
                    <a:pt x="616" y="4249"/>
                  </a:cubicBezTo>
                  <a:cubicBezTo>
                    <a:pt x="616" y="4249"/>
                    <a:pt x="2753" y="3517"/>
                    <a:pt x="2899" y="3327"/>
                  </a:cubicBezTo>
                  <a:cubicBezTo>
                    <a:pt x="3028" y="3147"/>
                    <a:pt x="2248" y="3136"/>
                    <a:pt x="2051" y="3136"/>
                  </a:cubicBezTo>
                  <a:cubicBezTo>
                    <a:pt x="2023" y="3136"/>
                    <a:pt x="2006" y="3136"/>
                    <a:pt x="2006" y="3136"/>
                  </a:cubicBezTo>
                  <a:cubicBezTo>
                    <a:pt x="2006" y="3136"/>
                    <a:pt x="3046" y="2975"/>
                    <a:pt x="3192" y="2770"/>
                  </a:cubicBezTo>
                  <a:cubicBezTo>
                    <a:pt x="3368" y="2565"/>
                    <a:pt x="1860" y="2492"/>
                    <a:pt x="1860" y="2492"/>
                  </a:cubicBezTo>
                  <a:cubicBezTo>
                    <a:pt x="1860" y="2492"/>
                    <a:pt x="3339" y="2492"/>
                    <a:pt x="3339" y="2170"/>
                  </a:cubicBezTo>
                  <a:cubicBezTo>
                    <a:pt x="3339" y="1833"/>
                    <a:pt x="1699" y="1746"/>
                    <a:pt x="1699" y="1746"/>
                  </a:cubicBezTo>
                  <a:cubicBezTo>
                    <a:pt x="1699" y="1746"/>
                    <a:pt x="3397" y="1716"/>
                    <a:pt x="3456" y="1365"/>
                  </a:cubicBezTo>
                  <a:cubicBezTo>
                    <a:pt x="3507" y="1117"/>
                    <a:pt x="2392" y="1080"/>
                    <a:pt x="1731" y="1080"/>
                  </a:cubicBezTo>
                  <a:cubicBezTo>
                    <a:pt x="1456" y="1080"/>
                    <a:pt x="1260" y="1087"/>
                    <a:pt x="1260" y="1087"/>
                  </a:cubicBezTo>
                  <a:cubicBezTo>
                    <a:pt x="1772" y="662"/>
                    <a:pt x="1787" y="106"/>
                    <a:pt x="1640" y="3"/>
                  </a:cubicBezTo>
                  <a:cubicBezTo>
                    <a:pt x="1637" y="2"/>
                    <a:pt x="1632" y="1"/>
                    <a:pt x="1627" y="1"/>
                  </a:cubicBez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flipH="1">
              <a:off x="10221831" y="1894794"/>
              <a:ext cx="805851" cy="852615"/>
            </a:xfrm>
            <a:custGeom>
              <a:avLst/>
              <a:gdLst/>
              <a:ahLst/>
              <a:cxnLst/>
              <a:rect l="l" t="t" r="r" b="b"/>
              <a:pathLst>
                <a:path w="10305" h="10903" extrusionOk="0">
                  <a:moveTo>
                    <a:pt x="1111" y="1"/>
                  </a:moveTo>
                  <a:cubicBezTo>
                    <a:pt x="1111" y="1"/>
                    <a:pt x="130" y="2709"/>
                    <a:pt x="57" y="7043"/>
                  </a:cubicBezTo>
                  <a:cubicBezTo>
                    <a:pt x="0" y="10403"/>
                    <a:pt x="2392" y="10902"/>
                    <a:pt x="3960" y="10902"/>
                  </a:cubicBezTo>
                  <a:cubicBezTo>
                    <a:pt x="4413" y="10902"/>
                    <a:pt x="4798" y="10860"/>
                    <a:pt x="5034" y="10834"/>
                  </a:cubicBezTo>
                  <a:cubicBezTo>
                    <a:pt x="6103" y="10702"/>
                    <a:pt x="10305" y="10102"/>
                    <a:pt x="10305" y="10102"/>
                  </a:cubicBezTo>
                  <a:lnTo>
                    <a:pt x="9704" y="7174"/>
                  </a:lnTo>
                  <a:cubicBezTo>
                    <a:pt x="9704" y="7174"/>
                    <a:pt x="7128" y="7540"/>
                    <a:pt x="4303" y="7540"/>
                  </a:cubicBezTo>
                  <a:cubicBezTo>
                    <a:pt x="3014" y="7540"/>
                    <a:pt x="4449" y="543"/>
                    <a:pt x="4449" y="543"/>
                  </a:cubicBezTo>
                  <a:lnTo>
                    <a:pt x="1111" y="1"/>
                  </a:lnTo>
                  <a:close/>
                </a:path>
              </a:pathLst>
            </a:custGeom>
            <a:solidFill>
              <a:srgbClr val="BA61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4"/>
            <p:cNvSpPr/>
            <p:nvPr/>
          </p:nvSpPr>
          <p:spPr>
            <a:xfrm flipH="1">
              <a:off x="9839434" y="2696186"/>
              <a:ext cx="941137" cy="2037814"/>
            </a:xfrm>
            <a:custGeom>
              <a:avLst/>
              <a:gdLst/>
              <a:ahLst/>
              <a:cxnLst/>
              <a:rect l="l" t="t" r="r" b="b"/>
              <a:pathLst>
                <a:path w="12035" h="26059" extrusionOk="0">
                  <a:moveTo>
                    <a:pt x="5739" y="1"/>
                  </a:moveTo>
                  <a:lnTo>
                    <a:pt x="1" y="630"/>
                  </a:lnTo>
                  <a:lnTo>
                    <a:pt x="5285" y="26059"/>
                  </a:lnTo>
                  <a:lnTo>
                    <a:pt x="12034" y="26059"/>
                  </a:lnTo>
                  <a:lnTo>
                    <a:pt x="5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4"/>
            <p:cNvSpPr/>
            <p:nvPr/>
          </p:nvSpPr>
          <p:spPr>
            <a:xfrm flipH="1">
              <a:off x="10099294" y="2659588"/>
              <a:ext cx="256574" cy="237024"/>
            </a:xfrm>
            <a:custGeom>
              <a:avLst/>
              <a:gdLst/>
              <a:ahLst/>
              <a:cxnLst/>
              <a:rect l="l" t="t" r="r" b="b"/>
              <a:pathLst>
                <a:path w="3281" h="3031" extrusionOk="0">
                  <a:moveTo>
                    <a:pt x="2548" y="0"/>
                  </a:moveTo>
                  <a:lnTo>
                    <a:pt x="1" y="469"/>
                  </a:lnTo>
                  <a:lnTo>
                    <a:pt x="586" y="3030"/>
                  </a:lnTo>
                  <a:lnTo>
                    <a:pt x="3280" y="469"/>
                  </a:lnTo>
                  <a:lnTo>
                    <a:pt x="2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flipH="1">
              <a:off x="10256163" y="2681328"/>
              <a:ext cx="41290" cy="232489"/>
            </a:xfrm>
            <a:custGeom>
              <a:avLst/>
              <a:gdLst/>
              <a:ahLst/>
              <a:cxnLst/>
              <a:rect l="l" t="t" r="r" b="b"/>
              <a:pathLst>
                <a:path w="528" h="2973" extrusionOk="0">
                  <a:moveTo>
                    <a:pt x="15" y="0"/>
                  </a:moveTo>
                  <a:cubicBezTo>
                    <a:pt x="1" y="0"/>
                    <a:pt x="15" y="191"/>
                    <a:pt x="74" y="454"/>
                  </a:cubicBezTo>
                  <a:cubicBezTo>
                    <a:pt x="132" y="732"/>
                    <a:pt x="191" y="1113"/>
                    <a:pt x="279" y="1537"/>
                  </a:cubicBezTo>
                  <a:cubicBezTo>
                    <a:pt x="337" y="1742"/>
                    <a:pt x="366" y="1947"/>
                    <a:pt x="410" y="2123"/>
                  </a:cubicBezTo>
                  <a:cubicBezTo>
                    <a:pt x="440" y="2313"/>
                    <a:pt x="454" y="2474"/>
                    <a:pt x="440" y="2606"/>
                  </a:cubicBezTo>
                  <a:cubicBezTo>
                    <a:pt x="410" y="2752"/>
                    <a:pt x="381" y="2855"/>
                    <a:pt x="337" y="2899"/>
                  </a:cubicBezTo>
                  <a:cubicBezTo>
                    <a:pt x="279" y="2928"/>
                    <a:pt x="220" y="2914"/>
                    <a:pt x="220" y="2928"/>
                  </a:cubicBezTo>
                  <a:cubicBezTo>
                    <a:pt x="220" y="2943"/>
                    <a:pt x="235" y="2943"/>
                    <a:pt x="264" y="2972"/>
                  </a:cubicBezTo>
                  <a:cubicBezTo>
                    <a:pt x="279" y="2972"/>
                    <a:pt x="308" y="2972"/>
                    <a:pt x="352" y="2943"/>
                  </a:cubicBezTo>
                  <a:cubicBezTo>
                    <a:pt x="440" y="2884"/>
                    <a:pt x="454" y="2767"/>
                    <a:pt x="498" y="2635"/>
                  </a:cubicBezTo>
                  <a:cubicBezTo>
                    <a:pt x="528" y="2489"/>
                    <a:pt x="513" y="2313"/>
                    <a:pt x="484" y="2123"/>
                  </a:cubicBezTo>
                  <a:lnTo>
                    <a:pt x="366" y="1523"/>
                  </a:lnTo>
                  <a:cubicBezTo>
                    <a:pt x="293" y="1098"/>
                    <a:pt x="205" y="718"/>
                    <a:pt x="147" y="439"/>
                  </a:cubicBezTo>
                  <a:cubicBezTo>
                    <a:pt x="74" y="161"/>
                    <a:pt x="44" y="0"/>
                    <a:pt x="15"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4"/>
            <p:cNvSpPr/>
            <p:nvPr/>
          </p:nvSpPr>
          <p:spPr>
            <a:xfrm flipH="1">
              <a:off x="10213779" y="2692745"/>
              <a:ext cx="137476" cy="485466"/>
            </a:xfrm>
            <a:custGeom>
              <a:avLst/>
              <a:gdLst/>
              <a:ahLst/>
              <a:cxnLst/>
              <a:rect l="l" t="t" r="r" b="b"/>
              <a:pathLst>
                <a:path w="1758" h="6208" extrusionOk="0">
                  <a:moveTo>
                    <a:pt x="0" y="1"/>
                  </a:moveTo>
                  <a:cubicBezTo>
                    <a:pt x="0" y="15"/>
                    <a:pt x="15" y="88"/>
                    <a:pt x="44" y="250"/>
                  </a:cubicBezTo>
                  <a:cubicBezTo>
                    <a:pt x="88" y="425"/>
                    <a:pt x="161" y="645"/>
                    <a:pt x="235" y="908"/>
                  </a:cubicBezTo>
                  <a:cubicBezTo>
                    <a:pt x="396" y="1494"/>
                    <a:pt x="615" y="2270"/>
                    <a:pt x="850" y="3104"/>
                  </a:cubicBezTo>
                  <a:cubicBezTo>
                    <a:pt x="1098" y="3953"/>
                    <a:pt x="1318" y="4729"/>
                    <a:pt x="1479" y="5300"/>
                  </a:cubicBezTo>
                  <a:cubicBezTo>
                    <a:pt x="1552" y="5564"/>
                    <a:pt x="1611" y="5783"/>
                    <a:pt x="1655" y="5974"/>
                  </a:cubicBezTo>
                  <a:cubicBezTo>
                    <a:pt x="1699" y="6120"/>
                    <a:pt x="1728" y="6208"/>
                    <a:pt x="1728" y="6208"/>
                  </a:cubicBezTo>
                  <a:cubicBezTo>
                    <a:pt x="1757" y="6208"/>
                    <a:pt x="1728" y="6120"/>
                    <a:pt x="1713" y="5988"/>
                  </a:cubicBezTo>
                  <a:cubicBezTo>
                    <a:pt x="1684" y="5827"/>
                    <a:pt x="1625" y="5608"/>
                    <a:pt x="1552" y="5315"/>
                  </a:cubicBezTo>
                  <a:cubicBezTo>
                    <a:pt x="1406" y="4744"/>
                    <a:pt x="1201" y="3953"/>
                    <a:pt x="967" y="3090"/>
                  </a:cubicBezTo>
                  <a:cubicBezTo>
                    <a:pt x="732" y="2240"/>
                    <a:pt x="484" y="1450"/>
                    <a:pt x="308" y="894"/>
                  </a:cubicBezTo>
                  <a:cubicBezTo>
                    <a:pt x="220" y="630"/>
                    <a:pt x="147" y="381"/>
                    <a:pt x="88" y="235"/>
                  </a:cubicBezTo>
                  <a:cubicBezTo>
                    <a:pt x="30" y="89"/>
                    <a:pt x="0" y="1"/>
                    <a:pt x="0" y="1"/>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flipH="1">
              <a:off x="10313404" y="2748814"/>
              <a:ext cx="400775" cy="1977209"/>
            </a:xfrm>
            <a:custGeom>
              <a:avLst/>
              <a:gdLst/>
              <a:ahLst/>
              <a:cxnLst/>
              <a:rect l="l" t="t" r="r" b="b"/>
              <a:pathLst>
                <a:path w="5125" h="25284" extrusionOk="0">
                  <a:moveTo>
                    <a:pt x="1" y="1"/>
                  </a:moveTo>
                  <a:lnTo>
                    <a:pt x="1" y="74"/>
                  </a:lnTo>
                  <a:cubicBezTo>
                    <a:pt x="30" y="118"/>
                    <a:pt x="30" y="191"/>
                    <a:pt x="45" y="264"/>
                  </a:cubicBezTo>
                  <a:cubicBezTo>
                    <a:pt x="74" y="455"/>
                    <a:pt x="118" y="718"/>
                    <a:pt x="176" y="1026"/>
                  </a:cubicBezTo>
                  <a:cubicBezTo>
                    <a:pt x="279" y="1655"/>
                    <a:pt x="440" y="2592"/>
                    <a:pt x="645" y="3749"/>
                  </a:cubicBezTo>
                  <a:cubicBezTo>
                    <a:pt x="1055" y="6047"/>
                    <a:pt x="1655" y="9224"/>
                    <a:pt x="2343" y="12708"/>
                  </a:cubicBezTo>
                  <a:cubicBezTo>
                    <a:pt x="3060" y="16192"/>
                    <a:pt x="3734" y="19354"/>
                    <a:pt x="4246" y="21624"/>
                  </a:cubicBezTo>
                  <a:cubicBezTo>
                    <a:pt x="4510" y="22765"/>
                    <a:pt x="4729" y="23673"/>
                    <a:pt x="4876" y="24317"/>
                  </a:cubicBezTo>
                  <a:cubicBezTo>
                    <a:pt x="4883" y="24344"/>
                    <a:pt x="4891" y="24371"/>
                    <a:pt x="4898" y="24398"/>
                  </a:cubicBezTo>
                  <a:lnTo>
                    <a:pt x="4898" y="24398"/>
                  </a:lnTo>
                  <a:cubicBezTo>
                    <a:pt x="4891" y="24367"/>
                    <a:pt x="4883" y="24335"/>
                    <a:pt x="4876" y="24303"/>
                  </a:cubicBezTo>
                  <a:cubicBezTo>
                    <a:pt x="4744" y="23644"/>
                    <a:pt x="4539" y="22722"/>
                    <a:pt x="4290" y="21594"/>
                  </a:cubicBezTo>
                  <a:cubicBezTo>
                    <a:pt x="3792" y="19296"/>
                    <a:pt x="3119" y="16148"/>
                    <a:pt x="2416" y="12664"/>
                  </a:cubicBezTo>
                  <a:cubicBezTo>
                    <a:pt x="1728" y="9180"/>
                    <a:pt x="1128" y="6003"/>
                    <a:pt x="703" y="3705"/>
                  </a:cubicBezTo>
                  <a:cubicBezTo>
                    <a:pt x="498" y="2563"/>
                    <a:pt x="323" y="1626"/>
                    <a:pt x="206" y="982"/>
                  </a:cubicBezTo>
                  <a:cubicBezTo>
                    <a:pt x="132" y="674"/>
                    <a:pt x="103" y="440"/>
                    <a:pt x="59" y="250"/>
                  </a:cubicBezTo>
                  <a:cubicBezTo>
                    <a:pt x="45" y="177"/>
                    <a:pt x="45" y="118"/>
                    <a:pt x="30" y="74"/>
                  </a:cubicBezTo>
                  <a:cubicBezTo>
                    <a:pt x="1" y="16"/>
                    <a:pt x="1" y="1"/>
                    <a:pt x="1" y="1"/>
                  </a:cubicBezTo>
                  <a:close/>
                  <a:moveTo>
                    <a:pt x="4898" y="24398"/>
                  </a:moveTo>
                  <a:lnTo>
                    <a:pt x="4898" y="24398"/>
                  </a:lnTo>
                  <a:cubicBezTo>
                    <a:pt x="4961" y="24662"/>
                    <a:pt x="5011" y="24877"/>
                    <a:pt x="5037" y="25035"/>
                  </a:cubicBezTo>
                  <a:cubicBezTo>
                    <a:pt x="5051" y="25108"/>
                    <a:pt x="5081" y="25181"/>
                    <a:pt x="5081" y="25210"/>
                  </a:cubicBezTo>
                  <a:cubicBezTo>
                    <a:pt x="5125" y="25254"/>
                    <a:pt x="5125" y="25283"/>
                    <a:pt x="5125" y="25283"/>
                  </a:cubicBezTo>
                  <a:lnTo>
                    <a:pt x="5125" y="25283"/>
                  </a:lnTo>
                  <a:cubicBezTo>
                    <a:pt x="5125" y="25283"/>
                    <a:pt x="5125" y="25269"/>
                    <a:pt x="5110" y="25239"/>
                  </a:cubicBezTo>
                  <a:cubicBezTo>
                    <a:pt x="5095" y="25181"/>
                    <a:pt x="5066" y="25122"/>
                    <a:pt x="5051" y="25049"/>
                  </a:cubicBezTo>
                  <a:cubicBezTo>
                    <a:pt x="5025" y="24902"/>
                    <a:pt x="4974" y="24670"/>
                    <a:pt x="4898" y="24398"/>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flipH="1">
              <a:off x="9904734" y="3923453"/>
              <a:ext cx="128248" cy="596510"/>
            </a:xfrm>
            <a:custGeom>
              <a:avLst/>
              <a:gdLst/>
              <a:ahLst/>
              <a:cxnLst/>
              <a:rect l="l" t="t" r="r" b="b"/>
              <a:pathLst>
                <a:path w="1640" h="7628" extrusionOk="0">
                  <a:moveTo>
                    <a:pt x="30" y="0"/>
                  </a:moveTo>
                  <a:lnTo>
                    <a:pt x="30" y="0"/>
                  </a:lnTo>
                  <a:cubicBezTo>
                    <a:pt x="0" y="15"/>
                    <a:pt x="337" y="1728"/>
                    <a:pt x="776" y="3821"/>
                  </a:cubicBezTo>
                  <a:cubicBezTo>
                    <a:pt x="1215" y="5929"/>
                    <a:pt x="1596" y="7627"/>
                    <a:pt x="1611" y="7627"/>
                  </a:cubicBezTo>
                  <a:cubicBezTo>
                    <a:pt x="1640" y="7627"/>
                    <a:pt x="1303" y="5929"/>
                    <a:pt x="864" y="3806"/>
                  </a:cubicBezTo>
                  <a:cubicBezTo>
                    <a:pt x="425" y="1698"/>
                    <a:pt x="44" y="0"/>
                    <a:pt x="30" y="0"/>
                  </a:cubicBezTo>
                  <a:close/>
                </a:path>
              </a:pathLst>
            </a:custGeom>
            <a:solidFill>
              <a:srgbClr val="2D6A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p:nvPr/>
          </p:nvSpPr>
          <p:spPr>
            <a:xfrm flipH="1">
              <a:off x="9786807" y="3069433"/>
              <a:ext cx="454577" cy="974294"/>
            </a:xfrm>
            <a:custGeom>
              <a:avLst/>
              <a:gdLst/>
              <a:ahLst/>
              <a:cxnLst/>
              <a:rect l="l" t="t" r="r" b="b"/>
              <a:pathLst>
                <a:path w="5813" h="12459" extrusionOk="0">
                  <a:moveTo>
                    <a:pt x="1" y="0"/>
                  </a:moveTo>
                  <a:lnTo>
                    <a:pt x="103" y="103"/>
                  </a:lnTo>
                  <a:cubicBezTo>
                    <a:pt x="206" y="176"/>
                    <a:pt x="323" y="264"/>
                    <a:pt x="469" y="381"/>
                  </a:cubicBezTo>
                  <a:cubicBezTo>
                    <a:pt x="806" y="615"/>
                    <a:pt x="1260" y="966"/>
                    <a:pt x="1831" y="1391"/>
                  </a:cubicBezTo>
                  <a:cubicBezTo>
                    <a:pt x="2416" y="1801"/>
                    <a:pt x="3090" y="2298"/>
                    <a:pt x="3836" y="2869"/>
                  </a:cubicBezTo>
                  <a:cubicBezTo>
                    <a:pt x="4041" y="3001"/>
                    <a:pt x="4232" y="3148"/>
                    <a:pt x="4422" y="3294"/>
                  </a:cubicBezTo>
                  <a:cubicBezTo>
                    <a:pt x="4612" y="3440"/>
                    <a:pt x="4832" y="3587"/>
                    <a:pt x="5008" y="3748"/>
                  </a:cubicBezTo>
                  <a:cubicBezTo>
                    <a:pt x="5212" y="3909"/>
                    <a:pt x="5403" y="4099"/>
                    <a:pt x="5520" y="4319"/>
                  </a:cubicBezTo>
                  <a:cubicBezTo>
                    <a:pt x="5652" y="4538"/>
                    <a:pt x="5725" y="4787"/>
                    <a:pt x="5725" y="5051"/>
                  </a:cubicBezTo>
                  <a:cubicBezTo>
                    <a:pt x="5725" y="5578"/>
                    <a:pt x="5505" y="6075"/>
                    <a:pt x="5344" y="6544"/>
                  </a:cubicBezTo>
                  <a:cubicBezTo>
                    <a:pt x="5154" y="7042"/>
                    <a:pt x="4993" y="7495"/>
                    <a:pt x="4832" y="7935"/>
                  </a:cubicBezTo>
                  <a:cubicBezTo>
                    <a:pt x="4495" y="8813"/>
                    <a:pt x="4202" y="9604"/>
                    <a:pt x="3968" y="10277"/>
                  </a:cubicBezTo>
                  <a:cubicBezTo>
                    <a:pt x="3734" y="10965"/>
                    <a:pt x="3529" y="11492"/>
                    <a:pt x="3397" y="11873"/>
                  </a:cubicBezTo>
                  <a:cubicBezTo>
                    <a:pt x="3353" y="12063"/>
                    <a:pt x="3295" y="12195"/>
                    <a:pt x="3251" y="12312"/>
                  </a:cubicBezTo>
                  <a:cubicBezTo>
                    <a:pt x="3222" y="12400"/>
                    <a:pt x="3207" y="12458"/>
                    <a:pt x="3207" y="12458"/>
                  </a:cubicBezTo>
                  <a:cubicBezTo>
                    <a:pt x="3222" y="12458"/>
                    <a:pt x="3236" y="12400"/>
                    <a:pt x="3280" y="12312"/>
                  </a:cubicBezTo>
                  <a:cubicBezTo>
                    <a:pt x="3309" y="12224"/>
                    <a:pt x="3368" y="12078"/>
                    <a:pt x="3441" y="11887"/>
                  </a:cubicBezTo>
                  <a:cubicBezTo>
                    <a:pt x="3588" y="11507"/>
                    <a:pt x="3792" y="10980"/>
                    <a:pt x="4041" y="10321"/>
                  </a:cubicBezTo>
                  <a:cubicBezTo>
                    <a:pt x="4305" y="9647"/>
                    <a:pt x="4598" y="8857"/>
                    <a:pt x="4920" y="7979"/>
                  </a:cubicBezTo>
                  <a:cubicBezTo>
                    <a:pt x="5081" y="7525"/>
                    <a:pt x="5256" y="7056"/>
                    <a:pt x="5432" y="6588"/>
                  </a:cubicBezTo>
                  <a:cubicBezTo>
                    <a:pt x="5593" y="6105"/>
                    <a:pt x="5813" y="5622"/>
                    <a:pt x="5813" y="5051"/>
                  </a:cubicBezTo>
                  <a:cubicBezTo>
                    <a:pt x="5813" y="4773"/>
                    <a:pt x="5740" y="4494"/>
                    <a:pt x="5593" y="4260"/>
                  </a:cubicBezTo>
                  <a:cubicBezTo>
                    <a:pt x="5447" y="4041"/>
                    <a:pt x="5271" y="3836"/>
                    <a:pt x="5066" y="3675"/>
                  </a:cubicBezTo>
                  <a:cubicBezTo>
                    <a:pt x="4861" y="3514"/>
                    <a:pt x="4671" y="3367"/>
                    <a:pt x="4466" y="3221"/>
                  </a:cubicBezTo>
                  <a:cubicBezTo>
                    <a:pt x="4261" y="3074"/>
                    <a:pt x="4056" y="2943"/>
                    <a:pt x="3880" y="2796"/>
                  </a:cubicBezTo>
                  <a:cubicBezTo>
                    <a:pt x="3134" y="2255"/>
                    <a:pt x="2446" y="1757"/>
                    <a:pt x="1860" y="1332"/>
                  </a:cubicBezTo>
                  <a:cubicBezTo>
                    <a:pt x="1274" y="908"/>
                    <a:pt x="821" y="586"/>
                    <a:pt x="499" y="351"/>
                  </a:cubicBezTo>
                  <a:cubicBezTo>
                    <a:pt x="352" y="234"/>
                    <a:pt x="220" y="161"/>
                    <a:pt x="133" y="88"/>
                  </a:cubicBezTo>
                  <a:cubicBezTo>
                    <a:pt x="45" y="15"/>
                    <a:pt x="1" y="0"/>
                    <a:pt x="1" y="0"/>
                  </a:cubicBezTo>
                  <a:close/>
                </a:path>
              </a:pathLst>
            </a:custGeom>
            <a:solidFill>
              <a:srgbClr val="FFFFFF">
                <a:alpha val="17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4"/>
            <p:cNvSpPr/>
            <p:nvPr/>
          </p:nvSpPr>
          <p:spPr>
            <a:xfrm flipH="1">
              <a:off x="8936226" y="2352732"/>
              <a:ext cx="1159706" cy="95091"/>
            </a:xfrm>
            <a:custGeom>
              <a:avLst/>
              <a:gdLst/>
              <a:ahLst/>
              <a:cxnLst/>
              <a:rect l="l" t="t" r="r" b="b"/>
              <a:pathLst>
                <a:path w="14830" h="1216" extrusionOk="0">
                  <a:moveTo>
                    <a:pt x="0" y="1"/>
                  </a:moveTo>
                  <a:lnTo>
                    <a:pt x="0" y="1216"/>
                  </a:lnTo>
                  <a:lnTo>
                    <a:pt x="14830" y="1216"/>
                  </a:lnTo>
                  <a:lnTo>
                    <a:pt x="148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flipH="1">
              <a:off x="9106784" y="2440863"/>
              <a:ext cx="90477" cy="2433975"/>
            </a:xfrm>
            <a:custGeom>
              <a:avLst/>
              <a:gdLst/>
              <a:ahLst/>
              <a:cxnLst/>
              <a:rect l="l" t="t" r="r" b="b"/>
              <a:pathLst>
                <a:path w="1157" h="31125" extrusionOk="0">
                  <a:moveTo>
                    <a:pt x="0" y="1"/>
                  </a:moveTo>
                  <a:lnTo>
                    <a:pt x="0" y="31125"/>
                  </a:lnTo>
                  <a:lnTo>
                    <a:pt x="556" y="31125"/>
                  </a:lnTo>
                  <a:lnTo>
                    <a:pt x="11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flipH="1">
              <a:off x="9817697" y="2432887"/>
              <a:ext cx="90556" cy="2451101"/>
            </a:xfrm>
            <a:custGeom>
              <a:avLst/>
              <a:gdLst/>
              <a:ahLst/>
              <a:cxnLst/>
              <a:rect l="l" t="t" r="r" b="b"/>
              <a:pathLst>
                <a:path w="1158" h="31344" extrusionOk="0">
                  <a:moveTo>
                    <a:pt x="1" y="0"/>
                  </a:moveTo>
                  <a:lnTo>
                    <a:pt x="1" y="31344"/>
                  </a:lnTo>
                  <a:lnTo>
                    <a:pt x="557" y="31344"/>
                  </a:lnTo>
                  <a:lnTo>
                    <a:pt x="11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flipH="1">
              <a:off x="9197181" y="3357912"/>
              <a:ext cx="640067" cy="51534"/>
            </a:xfrm>
            <a:custGeom>
              <a:avLst/>
              <a:gdLst/>
              <a:ahLst/>
              <a:cxnLst/>
              <a:rect l="l" t="t" r="r" b="b"/>
              <a:pathLst>
                <a:path w="8185" h="659" extrusionOk="0">
                  <a:moveTo>
                    <a:pt x="1" y="0"/>
                  </a:moveTo>
                  <a:lnTo>
                    <a:pt x="1" y="659"/>
                  </a:lnTo>
                  <a:lnTo>
                    <a:pt x="8184" y="659"/>
                  </a:lnTo>
                  <a:lnTo>
                    <a:pt x="81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flipH="1">
              <a:off x="10337412" y="1455233"/>
              <a:ext cx="281755" cy="419152"/>
            </a:xfrm>
            <a:custGeom>
              <a:avLst/>
              <a:gdLst/>
              <a:ahLst/>
              <a:cxnLst/>
              <a:rect l="l" t="t" r="r" b="b"/>
              <a:pathLst>
                <a:path w="3603" h="5360" extrusionOk="0">
                  <a:moveTo>
                    <a:pt x="294" y="0"/>
                  </a:moveTo>
                  <a:cubicBezTo>
                    <a:pt x="294" y="0"/>
                    <a:pt x="294" y="30"/>
                    <a:pt x="279" y="103"/>
                  </a:cubicBezTo>
                  <a:cubicBezTo>
                    <a:pt x="250" y="176"/>
                    <a:pt x="235" y="278"/>
                    <a:pt x="220" y="396"/>
                  </a:cubicBezTo>
                  <a:cubicBezTo>
                    <a:pt x="176" y="659"/>
                    <a:pt x="103" y="1040"/>
                    <a:pt x="74" y="1494"/>
                  </a:cubicBezTo>
                  <a:cubicBezTo>
                    <a:pt x="30" y="1977"/>
                    <a:pt x="1" y="2518"/>
                    <a:pt x="74" y="3148"/>
                  </a:cubicBezTo>
                  <a:cubicBezTo>
                    <a:pt x="103" y="3455"/>
                    <a:pt x="162" y="3763"/>
                    <a:pt x="279" y="4099"/>
                  </a:cubicBezTo>
                  <a:cubicBezTo>
                    <a:pt x="367" y="4407"/>
                    <a:pt x="528" y="4744"/>
                    <a:pt x="806" y="4992"/>
                  </a:cubicBezTo>
                  <a:cubicBezTo>
                    <a:pt x="1069" y="5241"/>
                    <a:pt x="1410" y="5360"/>
                    <a:pt x="1731" y="5360"/>
                  </a:cubicBezTo>
                  <a:cubicBezTo>
                    <a:pt x="1749" y="5360"/>
                    <a:pt x="1768" y="5359"/>
                    <a:pt x="1787" y="5358"/>
                  </a:cubicBezTo>
                  <a:cubicBezTo>
                    <a:pt x="2138" y="5344"/>
                    <a:pt x="2446" y="5227"/>
                    <a:pt x="2724" y="5066"/>
                  </a:cubicBezTo>
                  <a:cubicBezTo>
                    <a:pt x="3002" y="4905"/>
                    <a:pt x="3207" y="4656"/>
                    <a:pt x="3324" y="4407"/>
                  </a:cubicBezTo>
                  <a:cubicBezTo>
                    <a:pt x="3456" y="4173"/>
                    <a:pt x="3529" y="3909"/>
                    <a:pt x="3544" y="3675"/>
                  </a:cubicBezTo>
                  <a:cubicBezTo>
                    <a:pt x="3602" y="3192"/>
                    <a:pt x="3514" y="2811"/>
                    <a:pt x="3426" y="2577"/>
                  </a:cubicBezTo>
                  <a:cubicBezTo>
                    <a:pt x="3383" y="2445"/>
                    <a:pt x="3353" y="2357"/>
                    <a:pt x="3309" y="2299"/>
                  </a:cubicBezTo>
                  <a:cubicBezTo>
                    <a:pt x="3280" y="2255"/>
                    <a:pt x="3251" y="2211"/>
                    <a:pt x="3251" y="2211"/>
                  </a:cubicBezTo>
                  <a:lnTo>
                    <a:pt x="3251" y="2211"/>
                  </a:lnTo>
                  <a:cubicBezTo>
                    <a:pt x="3236" y="2211"/>
                    <a:pt x="3309" y="2343"/>
                    <a:pt x="3397" y="2577"/>
                  </a:cubicBezTo>
                  <a:cubicBezTo>
                    <a:pt x="3470" y="2811"/>
                    <a:pt x="3544" y="3206"/>
                    <a:pt x="3485" y="3660"/>
                  </a:cubicBezTo>
                  <a:cubicBezTo>
                    <a:pt x="3441" y="4114"/>
                    <a:pt x="3192" y="4670"/>
                    <a:pt x="2680" y="4992"/>
                  </a:cubicBezTo>
                  <a:cubicBezTo>
                    <a:pt x="2431" y="5153"/>
                    <a:pt x="2124" y="5271"/>
                    <a:pt x="1787" y="5271"/>
                  </a:cubicBezTo>
                  <a:cubicBezTo>
                    <a:pt x="1465" y="5271"/>
                    <a:pt x="1128" y="5153"/>
                    <a:pt x="879" y="4919"/>
                  </a:cubicBezTo>
                  <a:cubicBezTo>
                    <a:pt x="616" y="4685"/>
                    <a:pt x="469" y="4378"/>
                    <a:pt x="367" y="4055"/>
                  </a:cubicBezTo>
                  <a:cubicBezTo>
                    <a:pt x="279" y="3748"/>
                    <a:pt x="206" y="3441"/>
                    <a:pt x="162" y="3133"/>
                  </a:cubicBezTo>
                  <a:cubicBezTo>
                    <a:pt x="89" y="2518"/>
                    <a:pt x="103" y="1962"/>
                    <a:pt x="147" y="1494"/>
                  </a:cubicBezTo>
                  <a:cubicBezTo>
                    <a:pt x="176" y="1040"/>
                    <a:pt x="220" y="659"/>
                    <a:pt x="250" y="396"/>
                  </a:cubicBezTo>
                  <a:cubicBezTo>
                    <a:pt x="279" y="293"/>
                    <a:pt x="279" y="176"/>
                    <a:pt x="294" y="103"/>
                  </a:cubicBezTo>
                  <a:lnTo>
                    <a:pt x="2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flipH="1">
              <a:off x="10073018" y="1863905"/>
              <a:ext cx="389280" cy="504546"/>
            </a:xfrm>
            <a:custGeom>
              <a:avLst/>
              <a:gdLst/>
              <a:ahLst/>
              <a:cxnLst/>
              <a:rect l="l" t="t" r="r" b="b"/>
              <a:pathLst>
                <a:path w="4978" h="6452" extrusionOk="0">
                  <a:moveTo>
                    <a:pt x="516" y="2734"/>
                  </a:moveTo>
                  <a:cubicBezTo>
                    <a:pt x="535" y="2734"/>
                    <a:pt x="553" y="2735"/>
                    <a:pt x="571" y="2738"/>
                  </a:cubicBezTo>
                  <a:cubicBezTo>
                    <a:pt x="626" y="2742"/>
                    <a:pt x="678" y="2757"/>
                    <a:pt x="727" y="2781"/>
                  </a:cubicBezTo>
                  <a:lnTo>
                    <a:pt x="727" y="2781"/>
                  </a:lnTo>
                  <a:cubicBezTo>
                    <a:pt x="729" y="2894"/>
                    <a:pt x="723" y="3010"/>
                    <a:pt x="703" y="3119"/>
                  </a:cubicBezTo>
                  <a:cubicBezTo>
                    <a:pt x="688" y="3192"/>
                    <a:pt x="645" y="3265"/>
                    <a:pt x="586" y="3324"/>
                  </a:cubicBezTo>
                  <a:cubicBezTo>
                    <a:pt x="530" y="3346"/>
                    <a:pt x="474" y="3377"/>
                    <a:pt x="417" y="3377"/>
                  </a:cubicBezTo>
                  <a:cubicBezTo>
                    <a:pt x="400" y="3377"/>
                    <a:pt x="383" y="3375"/>
                    <a:pt x="366" y="3368"/>
                  </a:cubicBezTo>
                  <a:cubicBezTo>
                    <a:pt x="220" y="3338"/>
                    <a:pt x="103" y="3148"/>
                    <a:pt x="147" y="2987"/>
                  </a:cubicBezTo>
                  <a:cubicBezTo>
                    <a:pt x="199" y="2843"/>
                    <a:pt x="358" y="2734"/>
                    <a:pt x="516" y="2734"/>
                  </a:cubicBezTo>
                  <a:close/>
                  <a:moveTo>
                    <a:pt x="147" y="1"/>
                  </a:moveTo>
                  <a:cubicBezTo>
                    <a:pt x="147" y="30"/>
                    <a:pt x="176" y="59"/>
                    <a:pt x="191" y="132"/>
                  </a:cubicBezTo>
                  <a:cubicBezTo>
                    <a:pt x="205" y="206"/>
                    <a:pt x="249" y="323"/>
                    <a:pt x="293" y="469"/>
                  </a:cubicBezTo>
                  <a:cubicBezTo>
                    <a:pt x="396" y="762"/>
                    <a:pt x="513" y="1172"/>
                    <a:pt x="615" y="1728"/>
                  </a:cubicBezTo>
                  <a:cubicBezTo>
                    <a:pt x="659" y="2006"/>
                    <a:pt x="703" y="2299"/>
                    <a:pt x="718" y="2621"/>
                  </a:cubicBezTo>
                  <a:cubicBezTo>
                    <a:pt x="720" y="2647"/>
                    <a:pt x="722" y="2673"/>
                    <a:pt x="724" y="2699"/>
                  </a:cubicBezTo>
                  <a:lnTo>
                    <a:pt x="724" y="2699"/>
                  </a:lnTo>
                  <a:cubicBezTo>
                    <a:pt x="675" y="2680"/>
                    <a:pt x="624" y="2669"/>
                    <a:pt x="571" y="2665"/>
                  </a:cubicBezTo>
                  <a:cubicBezTo>
                    <a:pt x="551" y="2662"/>
                    <a:pt x="529" y="2661"/>
                    <a:pt x="508" y="2661"/>
                  </a:cubicBezTo>
                  <a:cubicBezTo>
                    <a:pt x="320" y="2661"/>
                    <a:pt x="125" y="2775"/>
                    <a:pt x="59" y="2972"/>
                  </a:cubicBezTo>
                  <a:cubicBezTo>
                    <a:pt x="0" y="3192"/>
                    <a:pt x="147" y="3412"/>
                    <a:pt x="352" y="3470"/>
                  </a:cubicBezTo>
                  <a:cubicBezTo>
                    <a:pt x="367" y="3472"/>
                    <a:pt x="382" y="3473"/>
                    <a:pt x="396" y="3473"/>
                  </a:cubicBezTo>
                  <a:cubicBezTo>
                    <a:pt x="495" y="3473"/>
                    <a:pt x="581" y="3431"/>
                    <a:pt x="645" y="3368"/>
                  </a:cubicBezTo>
                  <a:cubicBezTo>
                    <a:pt x="718" y="3295"/>
                    <a:pt x="762" y="3207"/>
                    <a:pt x="776" y="3119"/>
                  </a:cubicBezTo>
                  <a:cubicBezTo>
                    <a:pt x="808" y="3016"/>
                    <a:pt x="814" y="2921"/>
                    <a:pt x="810" y="2830"/>
                  </a:cubicBezTo>
                  <a:lnTo>
                    <a:pt x="810" y="2830"/>
                  </a:lnTo>
                  <a:cubicBezTo>
                    <a:pt x="894" y="2890"/>
                    <a:pt x="963" y="2973"/>
                    <a:pt x="1011" y="3060"/>
                  </a:cubicBezTo>
                  <a:cubicBezTo>
                    <a:pt x="1098" y="3251"/>
                    <a:pt x="1128" y="3441"/>
                    <a:pt x="1098" y="3646"/>
                  </a:cubicBezTo>
                  <a:cubicBezTo>
                    <a:pt x="1069" y="4056"/>
                    <a:pt x="879" y="4451"/>
                    <a:pt x="923" y="4876"/>
                  </a:cubicBezTo>
                  <a:cubicBezTo>
                    <a:pt x="937" y="5300"/>
                    <a:pt x="1142" y="5666"/>
                    <a:pt x="1391" y="5930"/>
                  </a:cubicBezTo>
                  <a:cubicBezTo>
                    <a:pt x="1669" y="6208"/>
                    <a:pt x="2006" y="6398"/>
                    <a:pt x="2328" y="6427"/>
                  </a:cubicBezTo>
                  <a:cubicBezTo>
                    <a:pt x="2424" y="6444"/>
                    <a:pt x="2518" y="6451"/>
                    <a:pt x="2610" y="6451"/>
                  </a:cubicBezTo>
                  <a:cubicBezTo>
                    <a:pt x="2838" y="6451"/>
                    <a:pt x="3052" y="6406"/>
                    <a:pt x="3250" y="6354"/>
                  </a:cubicBezTo>
                  <a:cubicBezTo>
                    <a:pt x="3499" y="6281"/>
                    <a:pt x="3733" y="6193"/>
                    <a:pt x="3953" y="6135"/>
                  </a:cubicBezTo>
                  <a:cubicBezTo>
                    <a:pt x="4173" y="6076"/>
                    <a:pt x="4363" y="6032"/>
                    <a:pt x="4509" y="6003"/>
                  </a:cubicBezTo>
                  <a:cubicBezTo>
                    <a:pt x="4623" y="5992"/>
                    <a:pt x="4717" y="5989"/>
                    <a:pt x="4789" y="5989"/>
                  </a:cubicBezTo>
                  <a:cubicBezTo>
                    <a:pt x="4869" y="5989"/>
                    <a:pt x="4924" y="5993"/>
                    <a:pt x="4953" y="5993"/>
                  </a:cubicBezTo>
                  <a:cubicBezTo>
                    <a:pt x="4970" y="5993"/>
                    <a:pt x="4978" y="5992"/>
                    <a:pt x="4978" y="5988"/>
                  </a:cubicBezTo>
                  <a:cubicBezTo>
                    <a:pt x="4978" y="5988"/>
                    <a:pt x="4865" y="5969"/>
                    <a:pt x="4641" y="5969"/>
                  </a:cubicBezTo>
                  <a:cubicBezTo>
                    <a:pt x="4584" y="5969"/>
                    <a:pt x="4521" y="5971"/>
                    <a:pt x="4451" y="5974"/>
                  </a:cubicBezTo>
                  <a:cubicBezTo>
                    <a:pt x="4304" y="5988"/>
                    <a:pt x="4114" y="6032"/>
                    <a:pt x="3895" y="6076"/>
                  </a:cubicBezTo>
                  <a:cubicBezTo>
                    <a:pt x="3704" y="6135"/>
                    <a:pt x="3455" y="6208"/>
                    <a:pt x="3192" y="6281"/>
                  </a:cubicBezTo>
                  <a:cubicBezTo>
                    <a:pt x="3004" y="6333"/>
                    <a:pt x="2793" y="6378"/>
                    <a:pt x="2576" y="6378"/>
                  </a:cubicBezTo>
                  <a:cubicBezTo>
                    <a:pt x="2489" y="6378"/>
                    <a:pt x="2401" y="6371"/>
                    <a:pt x="2313" y="6354"/>
                  </a:cubicBezTo>
                  <a:cubicBezTo>
                    <a:pt x="1991" y="6296"/>
                    <a:pt x="1684" y="6135"/>
                    <a:pt x="1435" y="5886"/>
                  </a:cubicBezTo>
                  <a:cubicBezTo>
                    <a:pt x="1172" y="5622"/>
                    <a:pt x="996" y="5256"/>
                    <a:pt x="967" y="4876"/>
                  </a:cubicBezTo>
                  <a:cubicBezTo>
                    <a:pt x="952" y="4495"/>
                    <a:pt x="1142" y="4100"/>
                    <a:pt x="1172" y="3661"/>
                  </a:cubicBezTo>
                  <a:cubicBezTo>
                    <a:pt x="1215" y="3441"/>
                    <a:pt x="1186" y="3221"/>
                    <a:pt x="1084" y="3031"/>
                  </a:cubicBezTo>
                  <a:cubicBezTo>
                    <a:pt x="1020" y="2912"/>
                    <a:pt x="922" y="2805"/>
                    <a:pt x="804" y="2738"/>
                  </a:cubicBezTo>
                  <a:lnTo>
                    <a:pt x="804" y="2738"/>
                  </a:lnTo>
                  <a:cubicBezTo>
                    <a:pt x="800" y="2694"/>
                    <a:pt x="795" y="2650"/>
                    <a:pt x="791" y="2606"/>
                  </a:cubicBezTo>
                  <a:cubicBezTo>
                    <a:pt x="776" y="2270"/>
                    <a:pt x="732" y="1977"/>
                    <a:pt x="688" y="1713"/>
                  </a:cubicBezTo>
                  <a:cubicBezTo>
                    <a:pt x="571" y="1172"/>
                    <a:pt x="440" y="733"/>
                    <a:pt x="337" y="440"/>
                  </a:cubicBezTo>
                  <a:cubicBezTo>
                    <a:pt x="279" y="293"/>
                    <a:pt x="249" y="191"/>
                    <a:pt x="205" y="118"/>
                  </a:cubicBezTo>
                  <a:lnTo>
                    <a:pt x="1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flipH="1">
              <a:off x="9017477" y="1850142"/>
              <a:ext cx="720144" cy="496961"/>
            </a:xfrm>
            <a:custGeom>
              <a:avLst/>
              <a:gdLst/>
              <a:ahLst/>
              <a:cxnLst/>
              <a:rect l="l" t="t" r="r" b="b"/>
              <a:pathLst>
                <a:path w="9209" h="6355" extrusionOk="0">
                  <a:moveTo>
                    <a:pt x="1025" y="1"/>
                  </a:moveTo>
                  <a:lnTo>
                    <a:pt x="0" y="6355"/>
                  </a:lnTo>
                  <a:lnTo>
                    <a:pt x="7993" y="6355"/>
                  </a:lnTo>
                  <a:lnTo>
                    <a:pt x="9208" y="1026"/>
                  </a:lnTo>
                  <a:lnTo>
                    <a:pt x="10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flipH="1">
              <a:off x="9101072" y="2335606"/>
              <a:ext cx="1029268" cy="34408"/>
            </a:xfrm>
            <a:custGeom>
              <a:avLst/>
              <a:gdLst/>
              <a:ahLst/>
              <a:cxnLst/>
              <a:rect l="l" t="t" r="r" b="b"/>
              <a:pathLst>
                <a:path w="13162" h="440" extrusionOk="0">
                  <a:moveTo>
                    <a:pt x="5008" y="0"/>
                  </a:moveTo>
                  <a:lnTo>
                    <a:pt x="30" y="117"/>
                  </a:lnTo>
                  <a:lnTo>
                    <a:pt x="1" y="308"/>
                  </a:lnTo>
                  <a:lnTo>
                    <a:pt x="13103" y="439"/>
                  </a:lnTo>
                  <a:lnTo>
                    <a:pt x="13162" y="147"/>
                  </a:lnTo>
                  <a:lnTo>
                    <a:pt x="50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flipH="1">
              <a:off x="9309399" y="2062924"/>
              <a:ext cx="74525" cy="102364"/>
            </a:xfrm>
            <a:custGeom>
              <a:avLst/>
              <a:gdLst/>
              <a:ahLst/>
              <a:cxnLst/>
              <a:rect l="l" t="t" r="r" b="b"/>
              <a:pathLst>
                <a:path w="953" h="1309" extrusionOk="0">
                  <a:moveTo>
                    <a:pt x="561" y="0"/>
                  </a:moveTo>
                  <a:cubicBezTo>
                    <a:pt x="339" y="0"/>
                    <a:pt x="115" y="228"/>
                    <a:pt x="74" y="574"/>
                  </a:cubicBezTo>
                  <a:cubicBezTo>
                    <a:pt x="1" y="940"/>
                    <a:pt x="118" y="1247"/>
                    <a:pt x="338" y="1306"/>
                  </a:cubicBezTo>
                  <a:cubicBezTo>
                    <a:pt x="349" y="1307"/>
                    <a:pt x="361" y="1308"/>
                    <a:pt x="373" y="1308"/>
                  </a:cubicBezTo>
                  <a:cubicBezTo>
                    <a:pt x="583" y="1308"/>
                    <a:pt x="810" y="1067"/>
                    <a:pt x="879" y="735"/>
                  </a:cubicBezTo>
                  <a:cubicBezTo>
                    <a:pt x="952" y="369"/>
                    <a:pt x="821" y="61"/>
                    <a:pt x="601" y="3"/>
                  </a:cubicBezTo>
                  <a:cubicBezTo>
                    <a:pt x="588" y="1"/>
                    <a:pt x="575" y="0"/>
                    <a:pt x="56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flipH="1">
              <a:off x="9291100" y="2037196"/>
              <a:ext cx="113390" cy="153741"/>
            </a:xfrm>
            <a:custGeom>
              <a:avLst/>
              <a:gdLst/>
              <a:ahLst/>
              <a:cxnLst/>
              <a:rect l="l" t="t" r="r" b="b"/>
              <a:pathLst>
                <a:path w="1450" h="1966" extrusionOk="0">
                  <a:moveTo>
                    <a:pt x="838" y="1"/>
                  </a:moveTo>
                  <a:cubicBezTo>
                    <a:pt x="527" y="1"/>
                    <a:pt x="211" y="362"/>
                    <a:pt x="117" y="859"/>
                  </a:cubicBezTo>
                  <a:cubicBezTo>
                    <a:pt x="0" y="1415"/>
                    <a:pt x="205" y="1913"/>
                    <a:pt x="527" y="1957"/>
                  </a:cubicBezTo>
                  <a:cubicBezTo>
                    <a:pt x="554" y="1963"/>
                    <a:pt x="582" y="1966"/>
                    <a:pt x="609" y="1966"/>
                  </a:cubicBezTo>
                  <a:cubicBezTo>
                    <a:pt x="921" y="1966"/>
                    <a:pt x="1238" y="1592"/>
                    <a:pt x="1332" y="1108"/>
                  </a:cubicBezTo>
                  <a:cubicBezTo>
                    <a:pt x="1450" y="551"/>
                    <a:pt x="1245" y="54"/>
                    <a:pt x="923" y="10"/>
                  </a:cubicBezTo>
                  <a:cubicBezTo>
                    <a:pt x="895" y="4"/>
                    <a:pt x="867" y="1"/>
                    <a:pt x="8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flipH="1">
              <a:off x="10577877" y="1410581"/>
              <a:ext cx="18377" cy="44730"/>
            </a:xfrm>
            <a:custGeom>
              <a:avLst/>
              <a:gdLst/>
              <a:ahLst/>
              <a:cxnLst/>
              <a:rect l="l" t="t" r="r" b="b"/>
              <a:pathLst>
                <a:path w="235" h="572" extrusionOk="0">
                  <a:moveTo>
                    <a:pt x="220" y="0"/>
                  </a:moveTo>
                  <a:cubicBezTo>
                    <a:pt x="206" y="0"/>
                    <a:pt x="132" y="118"/>
                    <a:pt x="74" y="279"/>
                  </a:cubicBezTo>
                  <a:cubicBezTo>
                    <a:pt x="15" y="425"/>
                    <a:pt x="1" y="557"/>
                    <a:pt x="15" y="571"/>
                  </a:cubicBezTo>
                  <a:cubicBezTo>
                    <a:pt x="30" y="571"/>
                    <a:pt x="103" y="440"/>
                    <a:pt x="162" y="293"/>
                  </a:cubicBezTo>
                  <a:cubicBezTo>
                    <a:pt x="220" y="147"/>
                    <a:pt x="235" y="0"/>
                    <a:pt x="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4"/>
          <p:cNvGrpSpPr/>
          <p:nvPr/>
        </p:nvGrpSpPr>
        <p:grpSpPr>
          <a:xfrm>
            <a:off x="7825375" y="2447285"/>
            <a:ext cx="785377" cy="2421158"/>
            <a:chOff x="7825375" y="2447285"/>
            <a:chExt cx="785377" cy="2421158"/>
          </a:xfrm>
        </p:grpSpPr>
        <p:sp>
          <p:nvSpPr>
            <p:cNvPr id="679" name="Google Shape;679;p34"/>
            <p:cNvSpPr/>
            <p:nvPr/>
          </p:nvSpPr>
          <p:spPr>
            <a:xfrm>
              <a:off x="7825375" y="2447285"/>
              <a:ext cx="785377" cy="1597032"/>
            </a:xfrm>
            <a:custGeom>
              <a:avLst/>
              <a:gdLst/>
              <a:ahLst/>
              <a:cxnLst/>
              <a:rect l="l" t="t" r="r" b="b"/>
              <a:pathLst>
                <a:path w="9912" h="20155" extrusionOk="0">
                  <a:moveTo>
                    <a:pt x="4109" y="1"/>
                  </a:moveTo>
                  <a:cubicBezTo>
                    <a:pt x="4004" y="1"/>
                    <a:pt x="3898" y="12"/>
                    <a:pt x="3792" y="35"/>
                  </a:cubicBezTo>
                  <a:cubicBezTo>
                    <a:pt x="2841" y="254"/>
                    <a:pt x="2343" y="1294"/>
                    <a:pt x="2006" y="2216"/>
                  </a:cubicBezTo>
                  <a:cubicBezTo>
                    <a:pt x="1758" y="2816"/>
                    <a:pt x="1538" y="3416"/>
                    <a:pt x="1304" y="4031"/>
                  </a:cubicBezTo>
                  <a:cubicBezTo>
                    <a:pt x="660" y="5715"/>
                    <a:pt x="1" y="7515"/>
                    <a:pt x="440" y="9272"/>
                  </a:cubicBezTo>
                  <a:cubicBezTo>
                    <a:pt x="791" y="10692"/>
                    <a:pt x="1787" y="11834"/>
                    <a:pt x="2621" y="13034"/>
                  </a:cubicBezTo>
                  <a:cubicBezTo>
                    <a:pt x="2782" y="13254"/>
                    <a:pt x="2929" y="13503"/>
                    <a:pt x="2914" y="13781"/>
                  </a:cubicBezTo>
                  <a:cubicBezTo>
                    <a:pt x="2885" y="14206"/>
                    <a:pt x="2446" y="14469"/>
                    <a:pt x="2021" y="14572"/>
                  </a:cubicBezTo>
                  <a:cubicBezTo>
                    <a:pt x="1597" y="14659"/>
                    <a:pt x="1157" y="14659"/>
                    <a:pt x="791" y="14879"/>
                  </a:cubicBezTo>
                  <a:cubicBezTo>
                    <a:pt x="352" y="15157"/>
                    <a:pt x="147" y="15699"/>
                    <a:pt x="191" y="16211"/>
                  </a:cubicBezTo>
                  <a:cubicBezTo>
                    <a:pt x="220" y="16724"/>
                    <a:pt x="469" y="17207"/>
                    <a:pt x="777" y="17617"/>
                  </a:cubicBezTo>
                  <a:cubicBezTo>
                    <a:pt x="777" y="17661"/>
                    <a:pt x="2138" y="19359"/>
                    <a:pt x="3690" y="19886"/>
                  </a:cubicBezTo>
                  <a:cubicBezTo>
                    <a:pt x="4186" y="20060"/>
                    <a:pt x="4718" y="20154"/>
                    <a:pt x="5244" y="20154"/>
                  </a:cubicBezTo>
                  <a:cubicBezTo>
                    <a:pt x="6177" y="20154"/>
                    <a:pt x="7090" y="19857"/>
                    <a:pt x="7745" y="19183"/>
                  </a:cubicBezTo>
                  <a:cubicBezTo>
                    <a:pt x="8770" y="18114"/>
                    <a:pt x="9033" y="16402"/>
                    <a:pt x="8345" y="15099"/>
                  </a:cubicBezTo>
                  <a:cubicBezTo>
                    <a:pt x="8023" y="14454"/>
                    <a:pt x="7496" y="13869"/>
                    <a:pt x="7511" y="13152"/>
                  </a:cubicBezTo>
                  <a:cubicBezTo>
                    <a:pt x="7526" y="12771"/>
                    <a:pt x="7716" y="12420"/>
                    <a:pt x="7935" y="12098"/>
                  </a:cubicBezTo>
                  <a:cubicBezTo>
                    <a:pt x="8345" y="11468"/>
                    <a:pt x="8902" y="10956"/>
                    <a:pt x="9282" y="10326"/>
                  </a:cubicBezTo>
                  <a:cubicBezTo>
                    <a:pt x="9663" y="9682"/>
                    <a:pt x="9912" y="8877"/>
                    <a:pt x="9590" y="8203"/>
                  </a:cubicBezTo>
                  <a:cubicBezTo>
                    <a:pt x="9004" y="6857"/>
                    <a:pt x="6925" y="6813"/>
                    <a:pt x="6296" y="5510"/>
                  </a:cubicBezTo>
                  <a:cubicBezTo>
                    <a:pt x="6003" y="4880"/>
                    <a:pt x="6120" y="4178"/>
                    <a:pt x="6193" y="3489"/>
                  </a:cubicBezTo>
                  <a:cubicBezTo>
                    <a:pt x="6267" y="2670"/>
                    <a:pt x="6223" y="1806"/>
                    <a:pt x="5827" y="1103"/>
                  </a:cubicBezTo>
                  <a:cubicBezTo>
                    <a:pt x="5471" y="480"/>
                    <a:pt x="4806" y="1"/>
                    <a:pt x="41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4"/>
            <p:cNvSpPr/>
            <p:nvPr/>
          </p:nvSpPr>
          <p:spPr>
            <a:xfrm>
              <a:off x="8200084" y="3039275"/>
              <a:ext cx="7052" cy="1260986"/>
            </a:xfrm>
            <a:custGeom>
              <a:avLst/>
              <a:gdLst/>
              <a:ahLst/>
              <a:cxnLst/>
              <a:rect l="l" t="t" r="r" b="b"/>
              <a:pathLst>
                <a:path w="89" h="15914" extrusionOk="0">
                  <a:moveTo>
                    <a:pt x="30" y="0"/>
                  </a:moveTo>
                  <a:cubicBezTo>
                    <a:pt x="15" y="0"/>
                    <a:pt x="0" y="3543"/>
                    <a:pt x="0" y="7950"/>
                  </a:cubicBezTo>
                  <a:cubicBezTo>
                    <a:pt x="0" y="12342"/>
                    <a:pt x="15" y="15914"/>
                    <a:pt x="30" y="15914"/>
                  </a:cubicBezTo>
                  <a:cubicBezTo>
                    <a:pt x="74" y="15914"/>
                    <a:pt x="88" y="12342"/>
                    <a:pt x="74" y="7950"/>
                  </a:cubicBezTo>
                  <a:cubicBezTo>
                    <a:pt x="74" y="3558"/>
                    <a:pt x="59" y="0"/>
                    <a:pt x="3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4"/>
            <p:cNvSpPr/>
            <p:nvPr/>
          </p:nvSpPr>
          <p:spPr>
            <a:xfrm>
              <a:off x="8196598" y="3199337"/>
              <a:ext cx="213538" cy="270358"/>
            </a:xfrm>
            <a:custGeom>
              <a:avLst/>
              <a:gdLst/>
              <a:ahLst/>
              <a:cxnLst/>
              <a:rect l="l" t="t" r="r" b="b"/>
              <a:pathLst>
                <a:path w="2695" h="3412" extrusionOk="0">
                  <a:moveTo>
                    <a:pt x="2694" y="1"/>
                  </a:moveTo>
                  <a:cubicBezTo>
                    <a:pt x="2694" y="1"/>
                    <a:pt x="2636" y="45"/>
                    <a:pt x="2548" y="103"/>
                  </a:cubicBezTo>
                  <a:cubicBezTo>
                    <a:pt x="2475" y="176"/>
                    <a:pt x="2372" y="293"/>
                    <a:pt x="2240" y="440"/>
                  </a:cubicBezTo>
                  <a:cubicBezTo>
                    <a:pt x="1977" y="733"/>
                    <a:pt x="1655" y="1172"/>
                    <a:pt x="1289" y="1655"/>
                  </a:cubicBezTo>
                  <a:cubicBezTo>
                    <a:pt x="981" y="2094"/>
                    <a:pt x="659" y="2475"/>
                    <a:pt x="366" y="2885"/>
                  </a:cubicBezTo>
                  <a:lnTo>
                    <a:pt x="103" y="3265"/>
                  </a:lnTo>
                  <a:cubicBezTo>
                    <a:pt x="44" y="3353"/>
                    <a:pt x="0" y="3412"/>
                    <a:pt x="0" y="3412"/>
                  </a:cubicBezTo>
                  <a:cubicBezTo>
                    <a:pt x="0" y="3412"/>
                    <a:pt x="44" y="3368"/>
                    <a:pt x="118" y="3280"/>
                  </a:cubicBezTo>
                  <a:cubicBezTo>
                    <a:pt x="205" y="3148"/>
                    <a:pt x="323" y="3046"/>
                    <a:pt x="410" y="2914"/>
                  </a:cubicBezTo>
                  <a:cubicBezTo>
                    <a:pt x="718" y="2533"/>
                    <a:pt x="1025" y="2123"/>
                    <a:pt x="1362" y="1714"/>
                  </a:cubicBezTo>
                  <a:cubicBezTo>
                    <a:pt x="1684" y="1274"/>
                    <a:pt x="2006" y="879"/>
                    <a:pt x="2299" y="484"/>
                  </a:cubicBezTo>
                  <a:cubicBezTo>
                    <a:pt x="2401" y="337"/>
                    <a:pt x="2518" y="206"/>
                    <a:pt x="2592" y="132"/>
                  </a:cubicBezTo>
                  <a:cubicBezTo>
                    <a:pt x="2665" y="59"/>
                    <a:pt x="2694" y="1"/>
                    <a:pt x="2694"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4"/>
            <p:cNvSpPr/>
            <p:nvPr/>
          </p:nvSpPr>
          <p:spPr>
            <a:xfrm>
              <a:off x="8042324" y="3706304"/>
              <a:ext cx="160134" cy="187951"/>
            </a:xfrm>
            <a:custGeom>
              <a:avLst/>
              <a:gdLst/>
              <a:ahLst/>
              <a:cxnLst/>
              <a:rect l="l" t="t" r="r" b="b"/>
              <a:pathLst>
                <a:path w="2021" h="2372" extrusionOk="0">
                  <a:moveTo>
                    <a:pt x="0" y="0"/>
                  </a:moveTo>
                  <a:cubicBezTo>
                    <a:pt x="0" y="15"/>
                    <a:pt x="103" y="132"/>
                    <a:pt x="308" y="337"/>
                  </a:cubicBezTo>
                  <a:cubicBezTo>
                    <a:pt x="498" y="542"/>
                    <a:pt x="762" y="820"/>
                    <a:pt x="1054" y="1142"/>
                  </a:cubicBezTo>
                  <a:cubicBezTo>
                    <a:pt x="1347" y="1479"/>
                    <a:pt x="1596" y="1772"/>
                    <a:pt x="1786" y="1991"/>
                  </a:cubicBezTo>
                  <a:cubicBezTo>
                    <a:pt x="1874" y="2094"/>
                    <a:pt x="1933" y="2196"/>
                    <a:pt x="1962" y="2269"/>
                  </a:cubicBezTo>
                  <a:cubicBezTo>
                    <a:pt x="1991" y="2328"/>
                    <a:pt x="2006" y="2372"/>
                    <a:pt x="2006" y="2372"/>
                  </a:cubicBezTo>
                  <a:cubicBezTo>
                    <a:pt x="2021" y="2372"/>
                    <a:pt x="2021" y="2167"/>
                    <a:pt x="1830" y="1933"/>
                  </a:cubicBezTo>
                  <a:cubicBezTo>
                    <a:pt x="1640" y="1698"/>
                    <a:pt x="1406" y="1406"/>
                    <a:pt x="1113" y="1069"/>
                  </a:cubicBezTo>
                  <a:cubicBezTo>
                    <a:pt x="820" y="761"/>
                    <a:pt x="542" y="483"/>
                    <a:pt x="337" y="293"/>
                  </a:cubicBezTo>
                  <a:cubicBezTo>
                    <a:pt x="132" y="103"/>
                    <a:pt x="0" y="0"/>
                    <a:pt x="0"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4"/>
            <p:cNvSpPr/>
            <p:nvPr/>
          </p:nvSpPr>
          <p:spPr>
            <a:xfrm>
              <a:off x="7993008" y="4381211"/>
              <a:ext cx="464000" cy="487231"/>
            </a:xfrm>
            <a:custGeom>
              <a:avLst/>
              <a:gdLst/>
              <a:ahLst/>
              <a:cxnLst/>
              <a:rect l="l" t="t" r="r" b="b"/>
              <a:pathLst>
                <a:path w="5856" h="6149" extrusionOk="0">
                  <a:moveTo>
                    <a:pt x="5856" y="0"/>
                  </a:moveTo>
                  <a:lnTo>
                    <a:pt x="0" y="908"/>
                  </a:lnTo>
                  <a:cubicBezTo>
                    <a:pt x="44" y="908"/>
                    <a:pt x="732" y="6149"/>
                    <a:pt x="732" y="6149"/>
                  </a:cubicBezTo>
                  <a:lnTo>
                    <a:pt x="4670" y="6149"/>
                  </a:lnTo>
                  <a:lnTo>
                    <a:pt x="5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a:off x="7938493" y="4310451"/>
              <a:ext cx="581189" cy="142707"/>
            </a:xfrm>
            <a:custGeom>
              <a:avLst/>
              <a:gdLst/>
              <a:ahLst/>
              <a:cxnLst/>
              <a:rect l="l" t="t" r="r" b="b"/>
              <a:pathLst>
                <a:path w="7335" h="1801" extrusionOk="0">
                  <a:moveTo>
                    <a:pt x="7334" y="0"/>
                  </a:moveTo>
                  <a:lnTo>
                    <a:pt x="0" y="600"/>
                  </a:lnTo>
                  <a:lnTo>
                    <a:pt x="0" y="1801"/>
                  </a:lnTo>
                  <a:lnTo>
                    <a:pt x="7334" y="1801"/>
                  </a:lnTo>
                  <a:lnTo>
                    <a:pt x="7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a:off x="7993008" y="4453080"/>
              <a:ext cx="450134" cy="72027"/>
            </a:xfrm>
            <a:custGeom>
              <a:avLst/>
              <a:gdLst/>
              <a:ahLst/>
              <a:cxnLst/>
              <a:rect l="l" t="t" r="r" b="b"/>
              <a:pathLst>
                <a:path w="5681" h="909" extrusionOk="0">
                  <a:moveTo>
                    <a:pt x="0" y="1"/>
                  </a:moveTo>
                  <a:lnTo>
                    <a:pt x="88" y="543"/>
                  </a:lnTo>
                  <a:lnTo>
                    <a:pt x="5490" y="909"/>
                  </a:lnTo>
                  <a:lnTo>
                    <a:pt x="56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29790259_1872610862758572_5227630052780236864_n.png">
            <a:extLst>
              <a:ext uri="{FF2B5EF4-FFF2-40B4-BE49-F238E27FC236}">
                <a16:creationId xmlns:a16="http://schemas.microsoft.com/office/drawing/2014/main" id="{1267AF0D-4919-8397-FCC8-19AEF34F6611}"/>
              </a:ext>
            </a:extLst>
          </p:cNvPr>
          <p:cNvPicPr>
            <a:picLocks noChangeAspect="1"/>
          </p:cNvPicPr>
          <p:nvPr/>
        </p:nvPicPr>
        <p:blipFill>
          <a:blip r:embed="rId3"/>
          <a:srcRect l="19111" r="19259" b="29046"/>
          <a:stretch>
            <a:fillRect/>
          </a:stretch>
        </p:blipFill>
        <p:spPr>
          <a:xfrm>
            <a:off x="8349763" y="-1869"/>
            <a:ext cx="794237" cy="9143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79F3-BF93-A607-EBF9-366611A388CE}"/>
              </a:ext>
            </a:extLst>
          </p:cNvPr>
          <p:cNvSpPr>
            <a:spLocks noGrp="1"/>
          </p:cNvSpPr>
          <p:nvPr>
            <p:ph type="title"/>
          </p:nvPr>
        </p:nvSpPr>
        <p:spPr/>
        <p:txBody>
          <a:bodyPr/>
          <a:lstStyle/>
          <a:p>
            <a:r>
              <a:rPr lang="en" dirty="0"/>
              <a:t>Project Scope and Utility</a:t>
            </a:r>
            <a:endParaRPr lang="en-IN" dirty="0"/>
          </a:p>
        </p:txBody>
      </p:sp>
      <p:grpSp>
        <p:nvGrpSpPr>
          <p:cNvPr id="3" name="Google Shape;901;p40">
            <a:extLst>
              <a:ext uri="{FF2B5EF4-FFF2-40B4-BE49-F238E27FC236}">
                <a16:creationId xmlns:a16="http://schemas.microsoft.com/office/drawing/2014/main" id="{EE7AFBBD-F3DC-5717-0717-64130F47D86F}"/>
              </a:ext>
            </a:extLst>
          </p:cNvPr>
          <p:cNvGrpSpPr/>
          <p:nvPr/>
        </p:nvGrpSpPr>
        <p:grpSpPr>
          <a:xfrm>
            <a:off x="8416475" y="3483007"/>
            <a:ext cx="727535" cy="1710819"/>
            <a:chOff x="8416475" y="3483007"/>
            <a:chExt cx="727535" cy="1710819"/>
          </a:xfrm>
        </p:grpSpPr>
        <p:sp>
          <p:nvSpPr>
            <p:cNvPr id="4" name="Google Shape;902;p40">
              <a:extLst>
                <a:ext uri="{FF2B5EF4-FFF2-40B4-BE49-F238E27FC236}">
                  <a16:creationId xmlns:a16="http://schemas.microsoft.com/office/drawing/2014/main" id="{5360A564-EFBA-BC5D-2ED3-23309148FBFE}"/>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03;p40">
              <a:extLst>
                <a:ext uri="{FF2B5EF4-FFF2-40B4-BE49-F238E27FC236}">
                  <a16:creationId xmlns:a16="http://schemas.microsoft.com/office/drawing/2014/main" id="{E700F3B2-648D-61E1-3778-F65622A94E04}"/>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04;p40">
              <a:extLst>
                <a:ext uri="{FF2B5EF4-FFF2-40B4-BE49-F238E27FC236}">
                  <a16:creationId xmlns:a16="http://schemas.microsoft.com/office/drawing/2014/main" id="{BC0C3604-C7D3-9F3D-E9E0-6F76E6DD157F}"/>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29790259_1872610862758572_5227630052780236864_n.png">
            <a:extLst>
              <a:ext uri="{FF2B5EF4-FFF2-40B4-BE49-F238E27FC236}">
                <a16:creationId xmlns:a16="http://schemas.microsoft.com/office/drawing/2014/main" id="{0407BAE2-B6C1-076A-4DA3-25577595FF87}"/>
              </a:ext>
            </a:extLst>
          </p:cNvPr>
          <p:cNvPicPr>
            <a:picLocks noChangeAspect="1"/>
          </p:cNvPicPr>
          <p:nvPr/>
        </p:nvPicPr>
        <p:blipFill>
          <a:blip r:embed="rId2"/>
          <a:srcRect l="19111" r="19259" b="29046"/>
          <a:stretch>
            <a:fillRect/>
          </a:stretch>
        </p:blipFill>
        <p:spPr>
          <a:xfrm>
            <a:off x="0" y="4229101"/>
            <a:ext cx="794237" cy="914399"/>
          </a:xfrm>
          <a:prstGeom prst="rect">
            <a:avLst/>
          </a:prstGeom>
        </p:spPr>
      </p:pic>
      <p:sp>
        <p:nvSpPr>
          <p:cNvPr id="9" name="TextBox 8">
            <a:extLst>
              <a:ext uri="{FF2B5EF4-FFF2-40B4-BE49-F238E27FC236}">
                <a16:creationId xmlns:a16="http://schemas.microsoft.com/office/drawing/2014/main" id="{9526A957-D0E8-A0F7-DA80-64DF996309D8}"/>
              </a:ext>
            </a:extLst>
          </p:cNvPr>
          <p:cNvSpPr txBox="1"/>
          <p:nvPr/>
        </p:nvSpPr>
        <p:spPr>
          <a:xfrm>
            <a:off x="794237" y="1434790"/>
            <a:ext cx="3672468" cy="3385542"/>
          </a:xfrm>
          <a:prstGeom prst="rect">
            <a:avLst/>
          </a:prstGeom>
          <a:noFill/>
        </p:spPr>
        <p:txBody>
          <a:bodyPr wrap="square" rtlCol="0">
            <a:spAutoFit/>
          </a:bodyPr>
          <a:lstStyle/>
          <a:p>
            <a:r>
              <a:rPr lang="en-US" sz="1800" b="1" dirty="0"/>
              <a:t>Scope:</a:t>
            </a:r>
          </a:p>
          <a:p>
            <a:pPr marL="285750" indent="-285750">
              <a:buFont typeface="Arial" panose="020B0604020202020204" pitchFamily="34" charset="0"/>
              <a:buChar char="•"/>
            </a:pPr>
            <a:r>
              <a:rPr lang="en-US" dirty="0"/>
              <a:t>User Interfaces: Design simple interfaces for job seekers and employers. </a:t>
            </a:r>
          </a:p>
          <a:p>
            <a:pPr marL="285750" indent="-285750">
              <a:buFont typeface="Arial" panose="020B0604020202020204" pitchFamily="34" charset="0"/>
              <a:buChar char="•"/>
            </a:pPr>
            <a:r>
              <a:rPr lang="en-US" dirty="0"/>
              <a:t>Backend Development: Build a strong backend for managing jobs and user data. </a:t>
            </a:r>
          </a:p>
          <a:p>
            <a:pPr marL="285750" indent="-285750">
              <a:buFont typeface="Arial" panose="020B0604020202020204" pitchFamily="34" charset="0"/>
              <a:buChar char="•"/>
            </a:pPr>
            <a:r>
              <a:rPr lang="en-US" dirty="0"/>
              <a:t>Database Management: Use MongoDB for storing user profiles and job listings. </a:t>
            </a:r>
          </a:p>
          <a:p>
            <a:pPr marL="285750" indent="-285750">
              <a:buFont typeface="Arial" panose="020B0604020202020204" pitchFamily="34" charset="0"/>
              <a:buChar char="•"/>
            </a:pPr>
            <a:r>
              <a:rPr lang="en-US" dirty="0"/>
              <a:t>Security Measures: Implement secure login, data encryption, and regular security checks. </a:t>
            </a:r>
          </a:p>
          <a:p>
            <a:pPr marL="285750" indent="-285750">
              <a:buFont typeface="Arial" panose="020B0604020202020204" pitchFamily="34" charset="0"/>
              <a:buChar char="•"/>
            </a:pPr>
            <a:r>
              <a:rPr lang="en-US" dirty="0"/>
              <a:t>Performance Optimization: Ensure the platform runs smoothly and can handle more users over time.</a:t>
            </a:r>
            <a:endParaRPr lang="en-IN" dirty="0"/>
          </a:p>
        </p:txBody>
      </p:sp>
      <p:sp>
        <p:nvSpPr>
          <p:cNvPr id="10" name="TextBox 9">
            <a:extLst>
              <a:ext uri="{FF2B5EF4-FFF2-40B4-BE49-F238E27FC236}">
                <a16:creationId xmlns:a16="http://schemas.microsoft.com/office/drawing/2014/main" id="{101DCD6C-BD50-FEA1-F807-A0F734AA40AF}"/>
              </a:ext>
            </a:extLst>
          </p:cNvPr>
          <p:cNvSpPr txBox="1"/>
          <p:nvPr/>
        </p:nvSpPr>
        <p:spPr>
          <a:xfrm>
            <a:off x="4466705" y="1434790"/>
            <a:ext cx="3672468" cy="2523768"/>
          </a:xfrm>
          <a:prstGeom prst="rect">
            <a:avLst/>
          </a:prstGeom>
          <a:noFill/>
        </p:spPr>
        <p:txBody>
          <a:bodyPr wrap="square" rtlCol="0">
            <a:spAutoFit/>
          </a:bodyPr>
          <a:lstStyle/>
          <a:p>
            <a:r>
              <a:rPr lang="en-US" sz="1800" b="1" dirty="0"/>
              <a:t>Utility:</a:t>
            </a:r>
          </a:p>
          <a:p>
            <a:pPr marL="285750" indent="-285750">
              <a:buFont typeface="Arial" panose="020B0604020202020204" pitchFamily="34" charset="0"/>
              <a:buChar char="•"/>
            </a:pPr>
            <a:r>
              <a:rPr lang="en-US" dirty="0"/>
              <a:t>Better Connections: Helps job seekers and employers find each other easily. </a:t>
            </a:r>
          </a:p>
          <a:p>
            <a:pPr marL="285750" indent="-285750">
              <a:buFont typeface="Arial" panose="020B0604020202020204" pitchFamily="34" charset="0"/>
              <a:buChar char="•"/>
            </a:pPr>
            <a:r>
              <a:rPr lang="en-US" dirty="0"/>
              <a:t>Time Efficiency: Simplifies the job search and recruitment process. </a:t>
            </a:r>
          </a:p>
          <a:p>
            <a:pPr marL="285750" indent="-285750">
              <a:buFont typeface="Arial" panose="020B0604020202020204" pitchFamily="34" charset="0"/>
              <a:buChar char="•"/>
            </a:pPr>
            <a:r>
              <a:rPr lang="en-US" dirty="0"/>
              <a:t>User-Friendly: Offers easy-to-use features for all users. </a:t>
            </a:r>
          </a:p>
          <a:p>
            <a:pPr marL="285750" indent="-285750">
              <a:buFont typeface="Arial" panose="020B0604020202020204" pitchFamily="34" charset="0"/>
              <a:buChar char="•"/>
            </a:pPr>
            <a:r>
              <a:rPr lang="en-US" dirty="0"/>
              <a:t>Scalability: Can grow to support more users without slowing down. </a:t>
            </a:r>
          </a:p>
          <a:p>
            <a:pPr marL="285750" indent="-285750">
              <a:buFont typeface="Arial" panose="020B0604020202020204" pitchFamily="34" charset="0"/>
              <a:buChar char="•"/>
            </a:pPr>
            <a:r>
              <a:rPr lang="en-US" dirty="0"/>
              <a:t>Data Security: Protects user information with strong security measures.</a:t>
            </a:r>
            <a:endParaRPr lang="en-IN" dirty="0"/>
          </a:p>
        </p:txBody>
      </p:sp>
    </p:spTree>
    <p:extLst>
      <p:ext uri="{BB962C8B-B14F-4D97-AF65-F5344CB8AC3E}">
        <p14:creationId xmlns:p14="http://schemas.microsoft.com/office/powerpoint/2010/main" val="16520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79F3-BF93-A607-EBF9-366611A388CE}"/>
              </a:ext>
            </a:extLst>
          </p:cNvPr>
          <p:cNvSpPr>
            <a:spLocks noGrp="1"/>
          </p:cNvSpPr>
          <p:nvPr>
            <p:ph type="title"/>
          </p:nvPr>
        </p:nvSpPr>
        <p:spPr/>
        <p:txBody>
          <a:bodyPr/>
          <a:lstStyle/>
          <a:p>
            <a:r>
              <a:rPr lang="en" dirty="0"/>
              <a:t>Project Architecture</a:t>
            </a:r>
            <a:endParaRPr lang="en-IN" dirty="0"/>
          </a:p>
        </p:txBody>
      </p:sp>
      <p:grpSp>
        <p:nvGrpSpPr>
          <p:cNvPr id="3" name="Google Shape;901;p40">
            <a:extLst>
              <a:ext uri="{FF2B5EF4-FFF2-40B4-BE49-F238E27FC236}">
                <a16:creationId xmlns:a16="http://schemas.microsoft.com/office/drawing/2014/main" id="{EE7AFBBD-F3DC-5717-0717-64130F47D86F}"/>
              </a:ext>
            </a:extLst>
          </p:cNvPr>
          <p:cNvGrpSpPr/>
          <p:nvPr/>
        </p:nvGrpSpPr>
        <p:grpSpPr>
          <a:xfrm>
            <a:off x="8416475" y="3483007"/>
            <a:ext cx="727535" cy="1710819"/>
            <a:chOff x="8416475" y="3483007"/>
            <a:chExt cx="727535" cy="1710819"/>
          </a:xfrm>
        </p:grpSpPr>
        <p:sp>
          <p:nvSpPr>
            <p:cNvPr id="4" name="Google Shape;902;p40">
              <a:extLst>
                <a:ext uri="{FF2B5EF4-FFF2-40B4-BE49-F238E27FC236}">
                  <a16:creationId xmlns:a16="http://schemas.microsoft.com/office/drawing/2014/main" id="{5360A564-EFBA-BC5D-2ED3-23309148FBFE}"/>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03;p40">
              <a:extLst>
                <a:ext uri="{FF2B5EF4-FFF2-40B4-BE49-F238E27FC236}">
                  <a16:creationId xmlns:a16="http://schemas.microsoft.com/office/drawing/2014/main" id="{E700F3B2-648D-61E1-3778-F65622A94E04}"/>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04;p40">
              <a:extLst>
                <a:ext uri="{FF2B5EF4-FFF2-40B4-BE49-F238E27FC236}">
                  <a16:creationId xmlns:a16="http://schemas.microsoft.com/office/drawing/2014/main" id="{BC0C3604-C7D3-9F3D-E9E0-6F76E6DD157F}"/>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29790259_1872610862758572_5227630052780236864_n.png">
            <a:extLst>
              <a:ext uri="{FF2B5EF4-FFF2-40B4-BE49-F238E27FC236}">
                <a16:creationId xmlns:a16="http://schemas.microsoft.com/office/drawing/2014/main" id="{0407BAE2-B6C1-076A-4DA3-25577595FF87}"/>
              </a:ext>
            </a:extLst>
          </p:cNvPr>
          <p:cNvPicPr>
            <a:picLocks noChangeAspect="1"/>
          </p:cNvPicPr>
          <p:nvPr/>
        </p:nvPicPr>
        <p:blipFill>
          <a:blip r:embed="rId2"/>
          <a:srcRect l="19111" r="19259" b="29046"/>
          <a:stretch>
            <a:fillRect/>
          </a:stretch>
        </p:blipFill>
        <p:spPr>
          <a:xfrm>
            <a:off x="0" y="4229101"/>
            <a:ext cx="794237" cy="914399"/>
          </a:xfrm>
          <a:prstGeom prst="rect">
            <a:avLst/>
          </a:prstGeom>
        </p:spPr>
      </p:pic>
      <p:pic>
        <p:nvPicPr>
          <p:cNvPr id="13" name="Picture 12">
            <a:extLst>
              <a:ext uri="{FF2B5EF4-FFF2-40B4-BE49-F238E27FC236}">
                <a16:creationId xmlns:a16="http://schemas.microsoft.com/office/drawing/2014/main" id="{03B3954F-184B-BD34-BF53-368DC7122A07}"/>
              </a:ext>
            </a:extLst>
          </p:cNvPr>
          <p:cNvPicPr>
            <a:picLocks noChangeAspect="1"/>
          </p:cNvPicPr>
          <p:nvPr/>
        </p:nvPicPr>
        <p:blipFill>
          <a:blip r:embed="rId3"/>
          <a:stretch>
            <a:fillRect/>
          </a:stretch>
        </p:blipFill>
        <p:spPr>
          <a:xfrm>
            <a:off x="4611216" y="1330673"/>
            <a:ext cx="3805259" cy="2835106"/>
          </a:xfrm>
          <a:prstGeom prst="rect">
            <a:avLst/>
          </a:prstGeom>
        </p:spPr>
      </p:pic>
      <p:pic>
        <p:nvPicPr>
          <p:cNvPr id="15" name="Picture 14">
            <a:extLst>
              <a:ext uri="{FF2B5EF4-FFF2-40B4-BE49-F238E27FC236}">
                <a16:creationId xmlns:a16="http://schemas.microsoft.com/office/drawing/2014/main" id="{615F9A34-2D79-AA63-4C99-5F43780D528A}"/>
              </a:ext>
            </a:extLst>
          </p:cNvPr>
          <p:cNvPicPr>
            <a:picLocks noChangeAspect="1"/>
          </p:cNvPicPr>
          <p:nvPr/>
        </p:nvPicPr>
        <p:blipFill>
          <a:blip r:embed="rId4"/>
          <a:stretch>
            <a:fillRect/>
          </a:stretch>
        </p:blipFill>
        <p:spPr>
          <a:xfrm>
            <a:off x="220913" y="1361671"/>
            <a:ext cx="4100621" cy="2713115"/>
          </a:xfrm>
          <a:prstGeom prst="rect">
            <a:avLst/>
          </a:prstGeom>
        </p:spPr>
      </p:pic>
    </p:spTree>
    <p:extLst>
      <p:ext uri="{BB962C8B-B14F-4D97-AF65-F5344CB8AC3E}">
        <p14:creationId xmlns:p14="http://schemas.microsoft.com/office/powerpoint/2010/main" val="973450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B79F3-BF93-A607-EBF9-366611A388CE}"/>
              </a:ext>
            </a:extLst>
          </p:cNvPr>
          <p:cNvSpPr>
            <a:spLocks noGrp="1"/>
          </p:cNvSpPr>
          <p:nvPr>
            <p:ph type="title"/>
          </p:nvPr>
        </p:nvSpPr>
        <p:spPr>
          <a:xfrm>
            <a:off x="645634" y="348015"/>
            <a:ext cx="7696500" cy="572700"/>
          </a:xfrm>
        </p:spPr>
        <p:txBody>
          <a:bodyPr/>
          <a:lstStyle/>
          <a:p>
            <a:r>
              <a:rPr lang="en" dirty="0"/>
              <a:t>Techniques and Tools Used</a:t>
            </a:r>
            <a:endParaRPr lang="en-IN" dirty="0"/>
          </a:p>
        </p:txBody>
      </p:sp>
      <p:grpSp>
        <p:nvGrpSpPr>
          <p:cNvPr id="3" name="Google Shape;901;p40">
            <a:extLst>
              <a:ext uri="{FF2B5EF4-FFF2-40B4-BE49-F238E27FC236}">
                <a16:creationId xmlns:a16="http://schemas.microsoft.com/office/drawing/2014/main" id="{EE7AFBBD-F3DC-5717-0717-64130F47D86F}"/>
              </a:ext>
            </a:extLst>
          </p:cNvPr>
          <p:cNvGrpSpPr/>
          <p:nvPr/>
        </p:nvGrpSpPr>
        <p:grpSpPr>
          <a:xfrm>
            <a:off x="8416475" y="3483007"/>
            <a:ext cx="727535" cy="1710819"/>
            <a:chOff x="8416475" y="3483007"/>
            <a:chExt cx="727535" cy="1710819"/>
          </a:xfrm>
        </p:grpSpPr>
        <p:sp>
          <p:nvSpPr>
            <p:cNvPr id="4" name="Google Shape;902;p40">
              <a:extLst>
                <a:ext uri="{FF2B5EF4-FFF2-40B4-BE49-F238E27FC236}">
                  <a16:creationId xmlns:a16="http://schemas.microsoft.com/office/drawing/2014/main" id="{5360A564-EFBA-BC5D-2ED3-23309148FBFE}"/>
                </a:ext>
              </a:extLst>
            </p:cNvPr>
            <p:cNvSpPr/>
            <p:nvPr/>
          </p:nvSpPr>
          <p:spPr>
            <a:xfrm>
              <a:off x="8578364" y="4845112"/>
              <a:ext cx="328014" cy="348714"/>
            </a:xfrm>
            <a:custGeom>
              <a:avLst/>
              <a:gdLst/>
              <a:ahLst/>
              <a:cxnLst/>
              <a:rect l="l" t="t" r="r" b="b"/>
              <a:pathLst>
                <a:path w="5578" h="5930" extrusionOk="0">
                  <a:moveTo>
                    <a:pt x="0" y="1"/>
                  </a:moveTo>
                  <a:lnTo>
                    <a:pt x="542" y="5930"/>
                  </a:lnTo>
                  <a:lnTo>
                    <a:pt x="4831" y="5930"/>
                  </a:lnTo>
                  <a:lnTo>
                    <a:pt x="5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03;p40">
              <a:extLst>
                <a:ext uri="{FF2B5EF4-FFF2-40B4-BE49-F238E27FC236}">
                  <a16:creationId xmlns:a16="http://schemas.microsoft.com/office/drawing/2014/main" id="{E700F3B2-648D-61E1-3778-F65622A94E04}"/>
                </a:ext>
              </a:extLst>
            </p:cNvPr>
            <p:cNvSpPr/>
            <p:nvPr/>
          </p:nvSpPr>
          <p:spPr>
            <a:xfrm>
              <a:off x="8416475" y="3483007"/>
              <a:ext cx="727535" cy="1362159"/>
            </a:xfrm>
            <a:custGeom>
              <a:avLst/>
              <a:gdLst/>
              <a:ahLst/>
              <a:cxnLst/>
              <a:rect l="l" t="t" r="r" b="b"/>
              <a:pathLst>
                <a:path w="12372" h="23164" extrusionOk="0">
                  <a:moveTo>
                    <a:pt x="7704" y="1"/>
                  </a:moveTo>
                  <a:cubicBezTo>
                    <a:pt x="7204" y="1"/>
                    <a:pt x="6325" y="15375"/>
                    <a:pt x="6325" y="15375"/>
                  </a:cubicBezTo>
                  <a:cubicBezTo>
                    <a:pt x="6325" y="15375"/>
                    <a:pt x="6369" y="3268"/>
                    <a:pt x="5827" y="3107"/>
                  </a:cubicBezTo>
                  <a:cubicBezTo>
                    <a:pt x="5825" y="3107"/>
                    <a:pt x="5823" y="3107"/>
                    <a:pt x="5820" y="3107"/>
                  </a:cubicBezTo>
                  <a:cubicBezTo>
                    <a:pt x="5277" y="3107"/>
                    <a:pt x="5930" y="19958"/>
                    <a:pt x="5827" y="20119"/>
                  </a:cubicBezTo>
                  <a:cubicBezTo>
                    <a:pt x="5827" y="20120"/>
                    <a:pt x="5826" y="20120"/>
                    <a:pt x="5825" y="20120"/>
                  </a:cubicBezTo>
                  <a:cubicBezTo>
                    <a:pt x="5705" y="20120"/>
                    <a:pt x="5312" y="10295"/>
                    <a:pt x="4934" y="10295"/>
                  </a:cubicBezTo>
                  <a:cubicBezTo>
                    <a:pt x="4525" y="10295"/>
                    <a:pt x="4832" y="17776"/>
                    <a:pt x="4832" y="17776"/>
                  </a:cubicBezTo>
                  <a:cubicBezTo>
                    <a:pt x="4832" y="17776"/>
                    <a:pt x="3046" y="4308"/>
                    <a:pt x="2446" y="4249"/>
                  </a:cubicBezTo>
                  <a:cubicBezTo>
                    <a:pt x="2444" y="4249"/>
                    <a:pt x="2443" y="4249"/>
                    <a:pt x="2442" y="4249"/>
                  </a:cubicBezTo>
                  <a:cubicBezTo>
                    <a:pt x="1845" y="4249"/>
                    <a:pt x="3553" y="13446"/>
                    <a:pt x="3545" y="13446"/>
                  </a:cubicBezTo>
                  <a:cubicBezTo>
                    <a:pt x="3544" y="13446"/>
                    <a:pt x="3544" y="13445"/>
                    <a:pt x="3544" y="13443"/>
                  </a:cubicBezTo>
                  <a:cubicBezTo>
                    <a:pt x="3485" y="13238"/>
                    <a:pt x="1494" y="5699"/>
                    <a:pt x="1055" y="5699"/>
                  </a:cubicBezTo>
                  <a:cubicBezTo>
                    <a:pt x="587" y="5699"/>
                    <a:pt x="4290" y="20324"/>
                    <a:pt x="4290" y="20324"/>
                  </a:cubicBezTo>
                  <a:cubicBezTo>
                    <a:pt x="4290" y="20324"/>
                    <a:pt x="1282" y="8493"/>
                    <a:pt x="656" y="8493"/>
                  </a:cubicBezTo>
                  <a:cubicBezTo>
                    <a:pt x="652" y="8493"/>
                    <a:pt x="649" y="8494"/>
                    <a:pt x="645" y="8495"/>
                  </a:cubicBezTo>
                  <a:cubicBezTo>
                    <a:pt x="305" y="8578"/>
                    <a:pt x="1217" y="12355"/>
                    <a:pt x="2071" y="15608"/>
                  </a:cubicBezTo>
                  <a:lnTo>
                    <a:pt x="2071" y="15608"/>
                  </a:lnTo>
                  <a:cubicBezTo>
                    <a:pt x="1411" y="13463"/>
                    <a:pt x="625" y="11386"/>
                    <a:pt x="59" y="11386"/>
                  </a:cubicBezTo>
                  <a:cubicBezTo>
                    <a:pt x="39" y="11386"/>
                    <a:pt x="20" y="11388"/>
                    <a:pt x="1" y="11393"/>
                  </a:cubicBezTo>
                  <a:lnTo>
                    <a:pt x="3251" y="23164"/>
                  </a:lnTo>
                  <a:lnTo>
                    <a:pt x="7584" y="23164"/>
                  </a:lnTo>
                  <a:cubicBezTo>
                    <a:pt x="7584" y="23164"/>
                    <a:pt x="12371" y="5904"/>
                    <a:pt x="11478" y="5347"/>
                  </a:cubicBezTo>
                  <a:lnTo>
                    <a:pt x="11478" y="5347"/>
                  </a:lnTo>
                  <a:lnTo>
                    <a:pt x="7189" y="22607"/>
                  </a:lnTo>
                  <a:cubicBezTo>
                    <a:pt x="7189" y="22607"/>
                    <a:pt x="9590" y="7499"/>
                    <a:pt x="9385" y="6943"/>
                  </a:cubicBezTo>
                  <a:cubicBezTo>
                    <a:pt x="9381" y="6932"/>
                    <a:pt x="9376" y="6926"/>
                    <a:pt x="9370" y="6926"/>
                  </a:cubicBezTo>
                  <a:cubicBezTo>
                    <a:pt x="9100" y="6926"/>
                    <a:pt x="6911" y="19065"/>
                    <a:pt x="6911" y="19065"/>
                  </a:cubicBezTo>
                  <a:cubicBezTo>
                    <a:pt x="6911" y="19065"/>
                    <a:pt x="8199" y="253"/>
                    <a:pt x="7716" y="4"/>
                  </a:cubicBezTo>
                  <a:cubicBezTo>
                    <a:pt x="7712" y="2"/>
                    <a:pt x="7708" y="1"/>
                    <a:pt x="7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04;p40">
              <a:extLst>
                <a:ext uri="{FF2B5EF4-FFF2-40B4-BE49-F238E27FC236}">
                  <a16:creationId xmlns:a16="http://schemas.microsoft.com/office/drawing/2014/main" id="{BC0C3604-C7D3-9F3D-E9E0-6F76E6DD157F}"/>
                </a:ext>
              </a:extLst>
            </p:cNvPr>
            <p:cNvSpPr/>
            <p:nvPr/>
          </p:nvSpPr>
          <p:spPr>
            <a:xfrm>
              <a:off x="8578364" y="4845112"/>
              <a:ext cx="221283" cy="348714"/>
            </a:xfrm>
            <a:custGeom>
              <a:avLst/>
              <a:gdLst/>
              <a:ahLst/>
              <a:cxnLst/>
              <a:rect l="l" t="t" r="r" b="b"/>
              <a:pathLst>
                <a:path w="3763" h="5930" extrusionOk="0">
                  <a:moveTo>
                    <a:pt x="0" y="1"/>
                  </a:moveTo>
                  <a:lnTo>
                    <a:pt x="542" y="5930"/>
                  </a:lnTo>
                  <a:lnTo>
                    <a:pt x="3763" y="5930"/>
                  </a:lnTo>
                  <a:lnTo>
                    <a:pt x="513" y="1"/>
                  </a:lnTo>
                  <a:close/>
                </a:path>
              </a:pathLst>
            </a:custGeom>
            <a:solidFill>
              <a:srgbClr val="BA6136">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29790259_1872610862758572_5227630052780236864_n.png">
            <a:extLst>
              <a:ext uri="{FF2B5EF4-FFF2-40B4-BE49-F238E27FC236}">
                <a16:creationId xmlns:a16="http://schemas.microsoft.com/office/drawing/2014/main" id="{0407BAE2-B6C1-076A-4DA3-25577595FF87}"/>
              </a:ext>
            </a:extLst>
          </p:cNvPr>
          <p:cNvPicPr>
            <a:picLocks noChangeAspect="1"/>
          </p:cNvPicPr>
          <p:nvPr/>
        </p:nvPicPr>
        <p:blipFill>
          <a:blip r:embed="rId2"/>
          <a:srcRect l="19111" r="19259" b="29046"/>
          <a:stretch>
            <a:fillRect/>
          </a:stretch>
        </p:blipFill>
        <p:spPr>
          <a:xfrm>
            <a:off x="0" y="4229101"/>
            <a:ext cx="794237" cy="914399"/>
          </a:xfrm>
          <a:prstGeom prst="rect">
            <a:avLst/>
          </a:prstGeom>
        </p:spPr>
      </p:pic>
      <p:sp>
        <p:nvSpPr>
          <p:cNvPr id="8" name="TextBox 7">
            <a:extLst>
              <a:ext uri="{FF2B5EF4-FFF2-40B4-BE49-F238E27FC236}">
                <a16:creationId xmlns:a16="http://schemas.microsoft.com/office/drawing/2014/main" id="{8614230A-3C5F-3389-D97C-98F8B9EEB3F2}"/>
              </a:ext>
            </a:extLst>
          </p:cNvPr>
          <p:cNvSpPr txBox="1"/>
          <p:nvPr/>
        </p:nvSpPr>
        <p:spPr>
          <a:xfrm>
            <a:off x="719975" y="1008065"/>
            <a:ext cx="6981505" cy="4185761"/>
          </a:xfrm>
          <a:prstGeom prst="rect">
            <a:avLst/>
          </a:prstGeom>
          <a:noFill/>
        </p:spPr>
        <p:txBody>
          <a:bodyPr wrap="square" rtlCol="0">
            <a:spAutoFit/>
          </a:bodyPr>
          <a:lstStyle/>
          <a:p>
            <a:r>
              <a:rPr lang="en-IN" b="1" dirty="0"/>
              <a:t>1)   Frontend Development: </a:t>
            </a:r>
          </a:p>
          <a:p>
            <a:pPr marL="285750" indent="-285750">
              <a:buFont typeface="Arial" panose="020B0604020202020204" pitchFamily="34" charset="0"/>
              <a:buChar char="•"/>
            </a:pPr>
            <a:r>
              <a:rPr lang="en-IN" dirty="0"/>
              <a:t>React.js: For building responsive and interactive user interfaces. </a:t>
            </a:r>
          </a:p>
          <a:p>
            <a:pPr marL="285750" indent="-285750">
              <a:buFont typeface="Arial" panose="020B0604020202020204" pitchFamily="34" charset="0"/>
              <a:buChar char="•"/>
            </a:pPr>
            <a:r>
              <a:rPr lang="en-IN" dirty="0"/>
              <a:t>CSS/SASS: For styling and designing the visual aspects of the platform. </a:t>
            </a:r>
          </a:p>
          <a:p>
            <a:pPr marL="285750" indent="-285750">
              <a:buFont typeface="Arial" panose="020B0604020202020204" pitchFamily="34" charset="0"/>
              <a:buChar char="•"/>
            </a:pPr>
            <a:r>
              <a:rPr lang="en-IN" dirty="0"/>
              <a:t>Redux/React Context API: For managing state across the application. </a:t>
            </a:r>
          </a:p>
          <a:p>
            <a:r>
              <a:rPr lang="en-IN" b="1" dirty="0"/>
              <a:t>2)   Backend Development: </a:t>
            </a:r>
          </a:p>
          <a:p>
            <a:pPr marL="285750" indent="-285750">
              <a:buFont typeface="Arial" panose="020B0604020202020204" pitchFamily="34" charset="0"/>
              <a:buChar char="•"/>
            </a:pPr>
            <a:r>
              <a:rPr lang="en-IN" dirty="0"/>
              <a:t>Node.js: For server-side scripting and building the backend. </a:t>
            </a:r>
          </a:p>
          <a:p>
            <a:pPr marL="285750" indent="-285750">
              <a:buFont typeface="Arial" panose="020B0604020202020204" pitchFamily="34" charset="0"/>
              <a:buChar char="•"/>
            </a:pPr>
            <a:r>
              <a:rPr lang="en-IN" dirty="0"/>
              <a:t>Express.js: For creating robust APIs and handling server requests. </a:t>
            </a:r>
          </a:p>
          <a:p>
            <a:pPr marL="285750" indent="-285750">
              <a:buFont typeface="Arial" panose="020B0604020202020204" pitchFamily="34" charset="0"/>
              <a:buChar char="•"/>
            </a:pPr>
            <a:r>
              <a:rPr lang="en-IN" dirty="0"/>
              <a:t>JWT (JSON Web Tokens): For secure user authentication and session management. </a:t>
            </a:r>
          </a:p>
          <a:p>
            <a:r>
              <a:rPr lang="en-IN" b="1" dirty="0"/>
              <a:t>3)   Database Management: </a:t>
            </a:r>
          </a:p>
          <a:p>
            <a:pPr marL="285750" indent="-285750">
              <a:buFont typeface="Arial" panose="020B0604020202020204" pitchFamily="34" charset="0"/>
              <a:buChar char="•"/>
            </a:pPr>
            <a:r>
              <a:rPr lang="en-IN" dirty="0"/>
              <a:t>MongoDB: For storing and managing data in a NoSQL database. </a:t>
            </a:r>
          </a:p>
          <a:p>
            <a:pPr marL="285750" indent="-285750">
              <a:buFont typeface="Arial" panose="020B0604020202020204" pitchFamily="34" charset="0"/>
              <a:buChar char="•"/>
            </a:pPr>
            <a:r>
              <a:rPr lang="en-IN" dirty="0"/>
              <a:t>Mongoose: For </a:t>
            </a:r>
            <a:r>
              <a:rPr lang="en-IN" dirty="0" err="1"/>
              <a:t>modeling</a:t>
            </a:r>
            <a:r>
              <a:rPr lang="en-IN" dirty="0"/>
              <a:t> and interacting with MongoDB within a Node.js environment. </a:t>
            </a:r>
          </a:p>
          <a:p>
            <a:r>
              <a:rPr lang="en-IN" b="1" dirty="0"/>
              <a:t>4)   Development Tools: </a:t>
            </a:r>
          </a:p>
          <a:p>
            <a:pPr marL="285750" indent="-285750">
              <a:buFont typeface="Arial" panose="020B0604020202020204" pitchFamily="34" charset="0"/>
              <a:buChar char="•"/>
            </a:pPr>
            <a:r>
              <a:rPr lang="en-IN" dirty="0"/>
              <a:t>Visual Studio Code: As the primary code editor. </a:t>
            </a:r>
          </a:p>
          <a:p>
            <a:pPr marL="285750" indent="-285750">
              <a:buFont typeface="Arial" panose="020B0604020202020204" pitchFamily="34" charset="0"/>
              <a:buChar char="•"/>
            </a:pPr>
            <a:r>
              <a:rPr lang="en-IN" dirty="0"/>
              <a:t>Git/GitHub: For version control and collaboration. </a:t>
            </a:r>
          </a:p>
          <a:p>
            <a:pPr marL="285750" indent="-285750">
              <a:buFont typeface="Arial" panose="020B0604020202020204" pitchFamily="34" charset="0"/>
              <a:buChar char="•"/>
            </a:pPr>
            <a:r>
              <a:rPr lang="en-IN" dirty="0" err="1"/>
              <a:t>npm</a:t>
            </a:r>
            <a:r>
              <a:rPr lang="en-IN" dirty="0"/>
              <a:t> (Node Package Manager): For managing project dependencies.</a:t>
            </a:r>
          </a:p>
          <a:p>
            <a:r>
              <a:rPr lang="en-US" b="1" dirty="0"/>
              <a:t>5)  Testing and Quality Assurance:</a:t>
            </a:r>
          </a:p>
          <a:p>
            <a:pPr marL="285750" indent="-285750">
              <a:buFont typeface="Arial" panose="020B0604020202020204" pitchFamily="34" charset="0"/>
              <a:buChar char="•"/>
            </a:pPr>
            <a:r>
              <a:rPr lang="en-US" dirty="0"/>
              <a:t>Postman: For API testing and debugging.</a:t>
            </a:r>
            <a:endParaRPr lang="en-IN" dirty="0"/>
          </a:p>
        </p:txBody>
      </p:sp>
      <p:pic>
        <p:nvPicPr>
          <p:cNvPr id="1031" name="Picture 7" descr="javascript logo transparent logo javascript images #39395">
            <a:extLst>
              <a:ext uri="{FF2B5EF4-FFF2-40B4-BE49-F238E27FC236}">
                <a16:creationId xmlns:a16="http://schemas.microsoft.com/office/drawing/2014/main" id="{6D93EE01-ADA8-72A3-B51F-C39AA5A01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550" y="2889116"/>
            <a:ext cx="2538856" cy="142729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ss Logo PNG Vectors Free Download">
            <a:extLst>
              <a:ext uri="{FF2B5EF4-FFF2-40B4-BE49-F238E27FC236}">
                <a16:creationId xmlns:a16="http://schemas.microsoft.com/office/drawing/2014/main" id="{1584F8B6-90F0-9BEC-D639-AD294CAAF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596" y="2054025"/>
            <a:ext cx="1204898" cy="137440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7,410 Html Logo Icons, Logos, Symbols - Free in SVG, PNG, GIF | IconScout">
            <a:extLst>
              <a:ext uri="{FF2B5EF4-FFF2-40B4-BE49-F238E27FC236}">
                <a16:creationId xmlns:a16="http://schemas.microsoft.com/office/drawing/2014/main" id="{87942D92-2A2A-90F8-3BCB-4DE0170CB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3830" y="813502"/>
            <a:ext cx="1588770" cy="1588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180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5" name="Subtitle 4">
            <a:extLst>
              <a:ext uri="{FF2B5EF4-FFF2-40B4-BE49-F238E27FC236}">
                <a16:creationId xmlns:a16="http://schemas.microsoft.com/office/drawing/2014/main" id="{4354A143-44BB-E4A0-D339-CF39309E455D}"/>
              </a:ext>
            </a:extLst>
          </p:cNvPr>
          <p:cNvSpPr>
            <a:spLocks noGrp="1"/>
          </p:cNvSpPr>
          <p:nvPr>
            <p:ph type="subTitle" idx="1"/>
          </p:nvPr>
        </p:nvSpPr>
        <p:spPr>
          <a:xfrm flipH="1">
            <a:off x="169101" y="750849"/>
            <a:ext cx="4633358" cy="773151"/>
          </a:xfrm>
        </p:spPr>
        <p:txBody>
          <a:bodyPr/>
          <a:lstStyle/>
          <a:p>
            <a:pPr marL="0" marR="0" lvl="0" indent="0" algn="l">
              <a:lnSpc>
                <a:spcPts val="2100"/>
              </a:lnSpc>
              <a:spcBef>
                <a:spcPts val="0"/>
              </a:spcBef>
              <a:spcAft>
                <a:spcPts val="0"/>
              </a:spcAft>
            </a:pPr>
            <a:endParaRPr lang="en-US" sz="1600" dirty="0">
              <a:solidFill>
                <a:srgbClr val="1F1F1F"/>
              </a:solidFill>
              <a:latin typeface="+mj-lt"/>
              <a:ea typeface="Calibri" panose="020F0502020204030204" pitchFamily="34" charset="0"/>
              <a:cs typeface="Calibri" panose="020F0502020204030204" pitchFamily="34" charset="0"/>
            </a:endParaRPr>
          </a:p>
          <a:p>
            <a:pPr marL="0" marR="0" lvl="0" indent="0" algn="l">
              <a:lnSpc>
                <a:spcPts val="2100"/>
              </a:lnSpc>
              <a:spcBef>
                <a:spcPts val="0"/>
              </a:spcBef>
              <a:spcAft>
                <a:spcPts val="0"/>
              </a:spcAft>
            </a:pPr>
            <a:r>
              <a:rPr lang="en-US" sz="1600" b="1" u="sng" dirty="0">
                <a:solidFill>
                  <a:srgbClr val="1F1F1F"/>
                </a:solidFill>
                <a:effectLst/>
                <a:latin typeface="+mj-lt"/>
                <a:ea typeface="Calibri" panose="020F0502020204030204" pitchFamily="34" charset="0"/>
                <a:cs typeface="Calibri" panose="020F0502020204030204" pitchFamily="34" charset="0"/>
              </a:rPr>
              <a:t>Login Screen</a:t>
            </a:r>
            <a:endParaRPr lang="en-US" sz="1600" b="1" u="sng" dirty="0">
              <a:effectLst/>
              <a:latin typeface="+mj-lt"/>
              <a:ea typeface="Calibri" panose="020F0502020204030204" pitchFamily="34" charset="0"/>
              <a:cs typeface="Times New Roman" panose="02020603050405020304" pitchFamily="18" charset="0"/>
            </a:endParaRPr>
          </a:p>
          <a:p>
            <a:pPr marL="0" marR="0" algn="just">
              <a:lnSpc>
                <a:spcPts val="21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29790259_1872610862758572_5227630052780236864_n.png">
            <a:extLst>
              <a:ext uri="{FF2B5EF4-FFF2-40B4-BE49-F238E27FC236}">
                <a16:creationId xmlns:a16="http://schemas.microsoft.com/office/drawing/2014/main" id="{3557D4D7-1BB1-4D64-EEBE-5B12A8B0D9E3}"/>
              </a:ext>
            </a:extLst>
          </p:cNvPr>
          <p:cNvPicPr>
            <a:picLocks noChangeAspect="1"/>
          </p:cNvPicPr>
          <p:nvPr/>
        </p:nvPicPr>
        <p:blipFill>
          <a:blip r:embed="rId3"/>
          <a:srcRect l="19111" r="19259" b="29046"/>
          <a:stretch>
            <a:fillRect/>
          </a:stretch>
        </p:blipFill>
        <p:spPr>
          <a:xfrm>
            <a:off x="8349763" y="4229101"/>
            <a:ext cx="794237" cy="914399"/>
          </a:xfrm>
          <a:prstGeom prst="rect">
            <a:avLst/>
          </a:prstGeom>
        </p:spPr>
      </p:pic>
      <p:pic>
        <p:nvPicPr>
          <p:cNvPr id="4" name="Picture 3">
            <a:extLst>
              <a:ext uri="{FF2B5EF4-FFF2-40B4-BE49-F238E27FC236}">
                <a16:creationId xmlns:a16="http://schemas.microsoft.com/office/drawing/2014/main" id="{90705913-D7A7-0912-DAF4-0E128B03E2A5}"/>
              </a:ext>
            </a:extLst>
          </p:cNvPr>
          <p:cNvPicPr>
            <a:picLocks noChangeAspect="1"/>
          </p:cNvPicPr>
          <p:nvPr/>
        </p:nvPicPr>
        <p:blipFill>
          <a:blip r:embed="rId4"/>
          <a:stretch>
            <a:fillRect/>
          </a:stretch>
        </p:blipFill>
        <p:spPr>
          <a:xfrm>
            <a:off x="0" y="1611090"/>
            <a:ext cx="4543229" cy="2008411"/>
          </a:xfrm>
          <a:prstGeom prst="rect">
            <a:avLst/>
          </a:prstGeom>
        </p:spPr>
      </p:pic>
      <p:sp>
        <p:nvSpPr>
          <p:cNvPr id="6" name="TextBox 5">
            <a:extLst>
              <a:ext uri="{FF2B5EF4-FFF2-40B4-BE49-F238E27FC236}">
                <a16:creationId xmlns:a16="http://schemas.microsoft.com/office/drawing/2014/main" id="{506C13D4-2F60-2E83-8730-BE0C6B545460}"/>
              </a:ext>
            </a:extLst>
          </p:cNvPr>
          <p:cNvSpPr txBox="1"/>
          <p:nvPr/>
        </p:nvSpPr>
        <p:spPr>
          <a:xfrm>
            <a:off x="966439" y="140539"/>
            <a:ext cx="5991921" cy="523220"/>
          </a:xfrm>
          <a:prstGeom prst="rect">
            <a:avLst/>
          </a:prstGeom>
          <a:noFill/>
        </p:spPr>
        <p:txBody>
          <a:bodyPr wrap="square">
            <a:spAutoFit/>
          </a:bodyPr>
          <a:lstStyle/>
          <a:p>
            <a:r>
              <a:rPr lang="en" sz="2800" dirty="0">
                <a:latin typeface="Archivo Black" panose="020B0604020202020204" charset="0"/>
              </a:rPr>
              <a:t>Relevant Snapshots</a:t>
            </a:r>
            <a:endParaRPr lang="en-IN" sz="2800" dirty="0">
              <a:latin typeface="Archivo Black" panose="020B0604020202020204" charset="0"/>
            </a:endParaRPr>
          </a:p>
        </p:txBody>
      </p:sp>
      <p:sp>
        <p:nvSpPr>
          <p:cNvPr id="9" name="Subtitle 4">
            <a:extLst>
              <a:ext uri="{FF2B5EF4-FFF2-40B4-BE49-F238E27FC236}">
                <a16:creationId xmlns:a16="http://schemas.microsoft.com/office/drawing/2014/main" id="{8D479716-D0C2-3382-C003-0B0C7F782C75}"/>
              </a:ext>
            </a:extLst>
          </p:cNvPr>
          <p:cNvSpPr txBox="1">
            <a:spLocks/>
          </p:cNvSpPr>
          <p:nvPr/>
        </p:nvSpPr>
        <p:spPr>
          <a:xfrm flipH="1">
            <a:off x="3667895" y="1698962"/>
            <a:ext cx="4633358" cy="7731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700"/>
              <a:buFont typeface="Karla"/>
              <a:buNone/>
              <a:defRPr sz="2000" b="0" i="0" u="none" strike="noStrike" cap="none">
                <a:solidFill>
                  <a:schemeClr val="dk1"/>
                </a:solidFill>
                <a:latin typeface="Karla"/>
                <a:ea typeface="Karla"/>
                <a:cs typeface="Karla"/>
                <a:sym typeface="Karla"/>
              </a:defRPr>
            </a:lvl1pPr>
            <a:lvl2pPr marL="914400" marR="0" lvl="1"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2pPr>
            <a:lvl3pPr marL="1371600" marR="0" lvl="2"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3pPr>
            <a:lvl4pPr marL="1828800" marR="0" lvl="3"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4pPr>
            <a:lvl5pPr marL="2286000" marR="0" lvl="4"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5pPr>
            <a:lvl6pPr marL="2743200" marR="0" lvl="5"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6pPr>
            <a:lvl7pPr marL="3200400" marR="0" lvl="6"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7pPr>
            <a:lvl8pPr marL="3657600" marR="0" lvl="7"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8pPr>
            <a:lvl9pPr marL="4114800" marR="0" lvl="8" indent="-317500" algn="ctr" rtl="0">
              <a:lnSpc>
                <a:spcPct val="100000"/>
              </a:lnSpc>
              <a:spcBef>
                <a:spcPts val="0"/>
              </a:spcBef>
              <a:spcAft>
                <a:spcPts val="0"/>
              </a:spcAft>
              <a:buClr>
                <a:schemeClr val="dk1"/>
              </a:buClr>
              <a:buSzPts val="1600"/>
              <a:buFont typeface="Karla"/>
              <a:buNone/>
              <a:defRPr sz="1600" b="0" i="0" u="none" strike="noStrike" cap="none">
                <a:solidFill>
                  <a:schemeClr val="dk1"/>
                </a:solidFill>
                <a:latin typeface="Karla"/>
                <a:ea typeface="Karla"/>
                <a:cs typeface="Karla"/>
                <a:sym typeface="Karla"/>
              </a:defRPr>
            </a:lvl9pPr>
          </a:lstStyle>
          <a:p>
            <a:pPr marL="0" indent="0" algn="l">
              <a:lnSpc>
                <a:spcPts val="2100"/>
              </a:lnSpc>
            </a:pPr>
            <a:endParaRPr lang="en-US" sz="1600" dirty="0">
              <a:solidFill>
                <a:srgbClr val="1F1F1F"/>
              </a:solidFill>
              <a:latin typeface="+mj-lt"/>
              <a:ea typeface="Calibri" panose="020F0502020204030204" pitchFamily="34" charset="0"/>
              <a:cs typeface="Calibri" panose="020F0502020204030204" pitchFamily="34" charset="0"/>
            </a:endParaRPr>
          </a:p>
          <a:p>
            <a:pPr marL="0" indent="0" algn="l">
              <a:lnSpc>
                <a:spcPts val="2100"/>
              </a:lnSpc>
            </a:pPr>
            <a:r>
              <a:rPr lang="en-US" sz="1600" b="1" u="sng" dirty="0">
                <a:solidFill>
                  <a:srgbClr val="1F1F1F"/>
                </a:solidFill>
                <a:latin typeface="+mj-lt"/>
                <a:ea typeface="Calibri" panose="020F0502020204030204" pitchFamily="34" charset="0"/>
                <a:cs typeface="Calibri" panose="020F0502020204030204" pitchFamily="34" charset="0"/>
              </a:rPr>
              <a:t>Recruiters can post new job</a:t>
            </a:r>
            <a:endParaRPr lang="en-US" sz="1600" b="1" u="sng" dirty="0">
              <a:latin typeface="+mj-lt"/>
              <a:ea typeface="Calibri" panose="020F0502020204030204" pitchFamily="34" charset="0"/>
              <a:cs typeface="Times New Roman" panose="02020603050405020304" pitchFamily="18" charset="0"/>
            </a:endParaRPr>
          </a:p>
          <a:p>
            <a:pPr marL="0" algn="just">
              <a:lnSpc>
                <a:spcPts val="2100"/>
              </a:lnSpc>
            </a:pPr>
            <a:endParaRPr lang="en-US"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471DD15-D8EE-EDD7-42CE-DBC2249A372B}"/>
              </a:ext>
            </a:extLst>
          </p:cNvPr>
          <p:cNvPicPr>
            <a:picLocks noChangeAspect="1"/>
          </p:cNvPicPr>
          <p:nvPr/>
        </p:nvPicPr>
        <p:blipFill>
          <a:blip r:embed="rId5"/>
          <a:stretch>
            <a:fillRect/>
          </a:stretch>
        </p:blipFill>
        <p:spPr>
          <a:xfrm>
            <a:off x="3771484" y="2528564"/>
            <a:ext cx="4882052" cy="2214013"/>
          </a:xfrm>
          <a:prstGeom prst="rect">
            <a:avLst/>
          </a:prstGeom>
        </p:spPr>
      </p:pic>
    </p:spTree>
    <p:extLst>
      <p:ext uri="{BB962C8B-B14F-4D97-AF65-F5344CB8AC3E}">
        <p14:creationId xmlns:p14="http://schemas.microsoft.com/office/powerpoint/2010/main" val="2990507975"/>
      </p:ext>
    </p:extLst>
  </p:cSld>
  <p:clrMapOvr>
    <a:masterClrMapping/>
  </p:clrMapOvr>
</p:sld>
</file>

<file path=ppt/theme/theme1.xml><?xml version="1.0" encoding="utf-8"?>
<a:theme xmlns:a="http://schemas.openxmlformats.org/drawingml/2006/main" name="Monthly Strategy Review Meeting by Slidesgo">
  <a:themeElements>
    <a:clrScheme name="Simple Light">
      <a:dk1>
        <a:srgbClr val="151F29"/>
      </a:dk1>
      <a:lt1>
        <a:srgbClr val="EBE0DD"/>
      </a:lt1>
      <a:dk2>
        <a:srgbClr val="FFFFFF"/>
      </a:dk2>
      <a:lt2>
        <a:srgbClr val="912A3C"/>
      </a:lt2>
      <a:accent1>
        <a:srgbClr val="DC7C61"/>
      </a:accent1>
      <a:accent2>
        <a:srgbClr val="BA6136"/>
      </a:accent2>
      <a:accent3>
        <a:srgbClr val="FFA35A"/>
      </a:accent3>
      <a:accent4>
        <a:srgbClr val="005458"/>
      </a:accent4>
      <a:accent5>
        <a:srgbClr val="528C98"/>
      </a:accent5>
      <a:accent6>
        <a:srgbClr val="2C8C64"/>
      </a:accent6>
      <a:hlink>
        <a:srgbClr val="151F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TotalTime>
  <Words>1312</Words>
  <Application>Microsoft Office PowerPoint</Application>
  <PresentationFormat>On-screen Show (16:9)</PresentationFormat>
  <Paragraphs>155</Paragraphs>
  <Slides>21</Slides>
  <Notes>17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Archivo Black</vt:lpstr>
      <vt:lpstr>Viga</vt:lpstr>
      <vt:lpstr>Karla</vt:lpstr>
      <vt:lpstr>Wingdings</vt:lpstr>
      <vt:lpstr>ui-sans-serif</vt:lpstr>
      <vt:lpstr>Fira Sans Extra Condensed Medium</vt:lpstr>
      <vt:lpstr>Arial</vt:lpstr>
      <vt:lpstr>Calibri</vt:lpstr>
      <vt:lpstr>Söhne</vt:lpstr>
      <vt:lpstr>Times New Roman</vt:lpstr>
      <vt:lpstr>Poppins</vt:lpstr>
      <vt:lpstr>Monthly Strategy Review Meeting by Slidesgo</vt:lpstr>
      <vt:lpstr>PowerPoint Presentation</vt:lpstr>
      <vt:lpstr>Job Consultancy Platform </vt:lpstr>
      <vt:lpstr>About the Company</vt:lpstr>
      <vt:lpstr>01</vt:lpstr>
      <vt:lpstr>Project Background </vt:lpstr>
      <vt:lpstr>Project Scope and Utility</vt:lpstr>
      <vt:lpstr>Project Architecture</vt:lpstr>
      <vt:lpstr>Techniques and Tools Used</vt:lpstr>
      <vt:lpstr>PowerPoint Presentation</vt:lpstr>
      <vt:lpstr>PowerPoint Presentation</vt:lpstr>
      <vt:lpstr>Professional and Technical Learning </vt:lpstr>
      <vt:lpstr>PowerPoint Presentation</vt:lpstr>
      <vt:lpstr>Project Timeline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Naman Bhayana</cp:lastModifiedBy>
  <cp:revision>45</cp:revision>
  <dcterms:modified xsi:type="dcterms:W3CDTF">2024-06-07T22:55:24Z</dcterms:modified>
</cp:coreProperties>
</file>